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3" r:id="rId1"/>
  </p:sldMasterIdLst>
  <p:notesMasterIdLst>
    <p:notesMasterId r:id="rId44"/>
  </p:notesMasterIdLst>
  <p:sldIdLst>
    <p:sldId id="276" r:id="rId2"/>
    <p:sldId id="277" r:id="rId3"/>
    <p:sldId id="278" r:id="rId4"/>
    <p:sldId id="256" r:id="rId5"/>
    <p:sldId id="309" r:id="rId6"/>
    <p:sldId id="280" r:id="rId7"/>
    <p:sldId id="296" r:id="rId8"/>
    <p:sldId id="281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302" r:id="rId20"/>
    <p:sldId id="303" r:id="rId21"/>
    <p:sldId id="265" r:id="rId22"/>
    <p:sldId id="282" r:id="rId23"/>
    <p:sldId id="284" r:id="rId24"/>
    <p:sldId id="285" r:id="rId25"/>
    <p:sldId id="283" r:id="rId26"/>
    <p:sldId id="286" r:id="rId27"/>
    <p:sldId id="310" r:id="rId28"/>
    <p:sldId id="279" r:id="rId29"/>
    <p:sldId id="297" r:id="rId30"/>
    <p:sldId id="257" r:id="rId31"/>
    <p:sldId id="304" r:id="rId32"/>
    <p:sldId id="305" r:id="rId33"/>
    <p:sldId id="306" r:id="rId34"/>
    <p:sldId id="307" r:id="rId35"/>
    <p:sldId id="311" r:id="rId36"/>
    <p:sldId id="312" r:id="rId37"/>
    <p:sldId id="300" r:id="rId38"/>
    <p:sldId id="313" r:id="rId39"/>
    <p:sldId id="308" r:id="rId40"/>
    <p:sldId id="268" r:id="rId41"/>
    <p:sldId id="314" r:id="rId42"/>
    <p:sldId id="273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A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82" autoAdjust="0"/>
  </p:normalViewPr>
  <p:slideViewPr>
    <p:cSldViewPr>
      <p:cViewPr varScale="1">
        <p:scale>
          <a:sx n="100" d="100"/>
          <a:sy n="100" d="100"/>
        </p:scale>
        <p:origin x="946" y="62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2.png"/><Relationship Id="rId7" Type="http://schemas.openxmlformats.org/officeDocument/2006/relationships/image" Target="../media/image77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6.png"/><Relationship Id="rId7" Type="http://schemas.openxmlformats.org/officeDocument/2006/relationships/image" Target="../media/image10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svg"/><Relationship Id="rId1" Type="http://schemas.openxmlformats.org/officeDocument/2006/relationships/image" Target="../media/image69.png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10" Type="http://schemas.openxmlformats.org/officeDocument/2006/relationships/image" Target="../media/image78.svg"/><Relationship Id="rId4" Type="http://schemas.openxmlformats.org/officeDocument/2006/relationships/image" Target="../media/image72.svg"/><Relationship Id="rId9" Type="http://schemas.openxmlformats.org/officeDocument/2006/relationships/image" Target="../media/image7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3" Type="http://schemas.openxmlformats.org/officeDocument/2006/relationships/image" Target="../media/image82.png"/><Relationship Id="rId7" Type="http://schemas.openxmlformats.org/officeDocument/2006/relationships/image" Target="../media/image77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0AF8B-4FE9-4721-BC3C-91CDB5B697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5464E56-B43C-4FA0-AEE5-609D8129DBAC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Tenants of Public Procurement</a:t>
          </a:r>
        </a:p>
      </dgm:t>
    </dgm:pt>
    <dgm:pt modelId="{7F1FCB14-DF5C-48D3-9229-E3BA282739C5}" type="parTrans" cxnId="{2968FAB6-E9CD-4AFC-9165-88AA2566F35C}">
      <dgm:prSet/>
      <dgm:spPr/>
      <dgm:t>
        <a:bodyPr/>
        <a:lstStyle/>
        <a:p>
          <a:endParaRPr lang="en-US"/>
        </a:p>
      </dgm:t>
    </dgm:pt>
    <dgm:pt modelId="{4E3AD874-914B-4677-9ED3-29C667C65F50}" type="sibTrans" cxnId="{2968FAB6-E9CD-4AFC-9165-88AA2566F35C}">
      <dgm:prSet/>
      <dgm:spPr/>
      <dgm:t>
        <a:bodyPr/>
        <a:lstStyle/>
        <a:p>
          <a:endParaRPr lang="en-US"/>
        </a:p>
      </dgm:t>
    </dgm:pt>
    <dgm:pt modelId="{5C65BFD2-852A-4D93-82D2-0A7A9FEAA58D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Website Resources</a:t>
          </a:r>
        </a:p>
      </dgm:t>
    </dgm:pt>
    <dgm:pt modelId="{D1D002A7-1F21-4D7A-875A-EA44E0071122}" type="parTrans" cxnId="{7FA77920-861D-4D3E-AB39-ED13AA50BE84}">
      <dgm:prSet/>
      <dgm:spPr/>
      <dgm:t>
        <a:bodyPr/>
        <a:lstStyle/>
        <a:p>
          <a:endParaRPr lang="en-US"/>
        </a:p>
      </dgm:t>
    </dgm:pt>
    <dgm:pt modelId="{5018AB10-DD3C-470C-A770-388E55EA6D31}" type="sibTrans" cxnId="{7FA77920-861D-4D3E-AB39-ED13AA50BE84}">
      <dgm:prSet/>
      <dgm:spPr/>
      <dgm:t>
        <a:bodyPr/>
        <a:lstStyle/>
        <a:p>
          <a:endParaRPr lang="en-US"/>
        </a:p>
      </dgm:t>
    </dgm:pt>
    <dgm:pt modelId="{805B8CF1-2415-4D9D-99E5-72353A18C866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Public Meetings</a:t>
          </a:r>
        </a:p>
      </dgm:t>
    </dgm:pt>
    <dgm:pt modelId="{E9971C42-2D10-4FB8-BA85-4CF8B64369D7}" type="parTrans" cxnId="{37D45468-880C-4B66-BFC5-CB0ECC4876B3}">
      <dgm:prSet/>
      <dgm:spPr/>
      <dgm:t>
        <a:bodyPr/>
        <a:lstStyle/>
        <a:p>
          <a:endParaRPr lang="en-US"/>
        </a:p>
      </dgm:t>
    </dgm:pt>
    <dgm:pt modelId="{4B1FDB27-4400-43B2-AC51-86451BE0D29C}" type="sibTrans" cxnId="{37D45468-880C-4B66-BFC5-CB0ECC4876B3}">
      <dgm:prSet/>
      <dgm:spPr/>
      <dgm:t>
        <a:bodyPr/>
        <a:lstStyle/>
        <a:p>
          <a:endParaRPr lang="en-US"/>
        </a:p>
      </dgm:t>
    </dgm:pt>
    <dgm:pt modelId="{F4AA2BCC-F10F-4778-A9BA-CA188BACC931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Procurement Overview</a:t>
          </a:r>
        </a:p>
      </dgm:t>
    </dgm:pt>
    <dgm:pt modelId="{A13984C2-0FE1-4924-817D-B128E72767D5}" type="parTrans" cxnId="{C145FC69-C3FD-474B-8A05-DB7AA203422A}">
      <dgm:prSet/>
      <dgm:spPr/>
      <dgm:t>
        <a:bodyPr/>
        <a:lstStyle/>
        <a:p>
          <a:endParaRPr lang="en-US"/>
        </a:p>
      </dgm:t>
    </dgm:pt>
    <dgm:pt modelId="{83DEC2C1-5B79-4644-9AC0-0F68E7745745}" type="sibTrans" cxnId="{C145FC69-C3FD-474B-8A05-DB7AA203422A}">
      <dgm:prSet/>
      <dgm:spPr/>
      <dgm:t>
        <a:bodyPr/>
        <a:lstStyle/>
        <a:p>
          <a:endParaRPr lang="en-US"/>
        </a:p>
      </dgm:t>
    </dgm:pt>
    <dgm:pt modelId="{0164B191-21AC-4542-9DDC-F5AAF8C3B4CE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Best Practices</a:t>
          </a:r>
        </a:p>
      </dgm:t>
    </dgm:pt>
    <dgm:pt modelId="{5344AB6E-3B97-45A5-8BDC-D0959D7F02DD}" type="parTrans" cxnId="{C8484162-387D-4BD8-AD40-0C09F7276C25}">
      <dgm:prSet/>
      <dgm:spPr/>
      <dgm:t>
        <a:bodyPr/>
        <a:lstStyle/>
        <a:p>
          <a:endParaRPr lang="en-US"/>
        </a:p>
      </dgm:t>
    </dgm:pt>
    <dgm:pt modelId="{BC607120-7E51-44A5-829A-02E4B003775F}" type="sibTrans" cxnId="{C8484162-387D-4BD8-AD40-0C09F7276C25}">
      <dgm:prSet/>
      <dgm:spPr/>
      <dgm:t>
        <a:bodyPr/>
        <a:lstStyle/>
        <a:p>
          <a:endParaRPr lang="en-US"/>
        </a:p>
      </dgm:t>
    </dgm:pt>
    <dgm:pt modelId="{CE158EB9-7BC8-4BB9-9925-B349CFE64220}">
      <dgm:prSet custT="1"/>
      <dgm:spPr/>
      <dgm:t>
        <a:bodyPr/>
        <a:lstStyle/>
        <a:p>
          <a:r>
            <a:rPr lang="en-US" sz="2400" dirty="0">
              <a:solidFill>
                <a:schemeClr val="accent2"/>
              </a:solidFill>
            </a:rPr>
            <a:t>Questions</a:t>
          </a:r>
        </a:p>
      </dgm:t>
    </dgm:pt>
    <dgm:pt modelId="{E3DFD346-5684-4097-BDF9-EE9F15D682F2}" type="parTrans" cxnId="{9008E604-AEC2-4904-897A-4E4C96077931}">
      <dgm:prSet/>
      <dgm:spPr/>
      <dgm:t>
        <a:bodyPr/>
        <a:lstStyle/>
        <a:p>
          <a:endParaRPr lang="en-US"/>
        </a:p>
      </dgm:t>
    </dgm:pt>
    <dgm:pt modelId="{930E8FCB-4308-48D8-94EB-83072CB84D88}" type="sibTrans" cxnId="{9008E604-AEC2-4904-897A-4E4C96077931}">
      <dgm:prSet/>
      <dgm:spPr/>
      <dgm:t>
        <a:bodyPr/>
        <a:lstStyle/>
        <a:p>
          <a:endParaRPr lang="en-US"/>
        </a:p>
      </dgm:t>
    </dgm:pt>
    <dgm:pt modelId="{AADA1208-AEB0-4C97-A92B-2ED441097493}" type="pres">
      <dgm:prSet presAssocID="{01B0AF8B-4FE9-4721-BC3C-91CDB5B697C2}" presName="root" presStyleCnt="0">
        <dgm:presLayoutVars>
          <dgm:dir/>
          <dgm:resizeHandles val="exact"/>
        </dgm:presLayoutVars>
      </dgm:prSet>
      <dgm:spPr/>
    </dgm:pt>
    <dgm:pt modelId="{ECAEDA97-BA11-4295-8BF2-B826EC70ECC4}" type="pres">
      <dgm:prSet presAssocID="{35464E56-B43C-4FA0-AEE5-609D8129DBAC}" presName="compNode" presStyleCnt="0"/>
      <dgm:spPr/>
    </dgm:pt>
    <dgm:pt modelId="{44784A77-53EA-41EC-9747-6DECE53E547E}" type="pres">
      <dgm:prSet presAssocID="{35464E56-B43C-4FA0-AEE5-609D8129DBAC}" presName="bgRect" presStyleLbl="bgShp" presStyleIdx="0" presStyleCnt="6"/>
      <dgm:spPr/>
    </dgm:pt>
    <dgm:pt modelId="{6A51EE18-285B-4C0D-8E65-A14242A65A6B}" type="pres">
      <dgm:prSet presAssocID="{35464E56-B43C-4FA0-AEE5-609D8129DBA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00AA1A18-3E68-453B-8CA4-59F4BCC0E28F}" type="pres">
      <dgm:prSet presAssocID="{35464E56-B43C-4FA0-AEE5-609D8129DBAC}" presName="spaceRect" presStyleCnt="0"/>
      <dgm:spPr/>
    </dgm:pt>
    <dgm:pt modelId="{85271C40-254D-4A66-8576-6D1FCD83366B}" type="pres">
      <dgm:prSet presAssocID="{35464E56-B43C-4FA0-AEE5-609D8129DBAC}" presName="parTx" presStyleLbl="revTx" presStyleIdx="0" presStyleCnt="6">
        <dgm:presLayoutVars>
          <dgm:chMax val="0"/>
          <dgm:chPref val="0"/>
        </dgm:presLayoutVars>
      </dgm:prSet>
      <dgm:spPr/>
    </dgm:pt>
    <dgm:pt modelId="{58027AD9-9641-40A6-9114-B7DD03FC7E70}" type="pres">
      <dgm:prSet presAssocID="{4E3AD874-914B-4677-9ED3-29C667C65F50}" presName="sibTrans" presStyleCnt="0"/>
      <dgm:spPr/>
    </dgm:pt>
    <dgm:pt modelId="{371B8EC1-CCB7-4FDD-857C-820047519DD4}" type="pres">
      <dgm:prSet presAssocID="{5C65BFD2-852A-4D93-82D2-0A7A9FEAA58D}" presName="compNode" presStyleCnt="0"/>
      <dgm:spPr/>
    </dgm:pt>
    <dgm:pt modelId="{7CCD03F3-DFAF-4228-9C88-6DDEFE8A6B20}" type="pres">
      <dgm:prSet presAssocID="{5C65BFD2-852A-4D93-82D2-0A7A9FEAA58D}" presName="bgRect" presStyleLbl="bgShp" presStyleIdx="1" presStyleCnt="6"/>
      <dgm:spPr/>
    </dgm:pt>
    <dgm:pt modelId="{1CBA6E42-C34E-48E4-B1DA-0861E76CFE75}" type="pres">
      <dgm:prSet presAssocID="{5C65BFD2-852A-4D93-82D2-0A7A9FEAA58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A0E1EA2A-D3A2-4970-9610-119C10C4C854}" type="pres">
      <dgm:prSet presAssocID="{5C65BFD2-852A-4D93-82D2-0A7A9FEAA58D}" presName="spaceRect" presStyleCnt="0"/>
      <dgm:spPr/>
    </dgm:pt>
    <dgm:pt modelId="{78D39E59-98E2-43EA-A585-B985CFD9287F}" type="pres">
      <dgm:prSet presAssocID="{5C65BFD2-852A-4D93-82D2-0A7A9FEAA58D}" presName="parTx" presStyleLbl="revTx" presStyleIdx="1" presStyleCnt="6">
        <dgm:presLayoutVars>
          <dgm:chMax val="0"/>
          <dgm:chPref val="0"/>
        </dgm:presLayoutVars>
      </dgm:prSet>
      <dgm:spPr/>
    </dgm:pt>
    <dgm:pt modelId="{AEF8EDD9-6FC9-405F-B993-135175E17E4F}" type="pres">
      <dgm:prSet presAssocID="{5018AB10-DD3C-470C-A770-388E55EA6D31}" presName="sibTrans" presStyleCnt="0"/>
      <dgm:spPr/>
    </dgm:pt>
    <dgm:pt modelId="{16C60F82-9442-4E55-8967-A023CD6C9D4A}" type="pres">
      <dgm:prSet presAssocID="{805B8CF1-2415-4D9D-99E5-72353A18C866}" presName="compNode" presStyleCnt="0"/>
      <dgm:spPr/>
    </dgm:pt>
    <dgm:pt modelId="{93002C5F-40DC-443A-8585-FCC674C5AF14}" type="pres">
      <dgm:prSet presAssocID="{805B8CF1-2415-4D9D-99E5-72353A18C866}" presName="bgRect" presStyleLbl="bgShp" presStyleIdx="2" presStyleCnt="6"/>
      <dgm:spPr/>
    </dgm:pt>
    <dgm:pt modelId="{D43A76E7-38AD-43FA-80F6-6D6C062B470C}" type="pres">
      <dgm:prSet presAssocID="{805B8CF1-2415-4D9D-99E5-72353A18C86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7C8C7D1-310C-484E-8EA8-45AC48380FBB}" type="pres">
      <dgm:prSet presAssocID="{805B8CF1-2415-4D9D-99E5-72353A18C866}" presName="spaceRect" presStyleCnt="0"/>
      <dgm:spPr/>
    </dgm:pt>
    <dgm:pt modelId="{F41A3094-C309-4079-B977-3E7E5AC738DE}" type="pres">
      <dgm:prSet presAssocID="{805B8CF1-2415-4D9D-99E5-72353A18C866}" presName="parTx" presStyleLbl="revTx" presStyleIdx="2" presStyleCnt="6">
        <dgm:presLayoutVars>
          <dgm:chMax val="0"/>
          <dgm:chPref val="0"/>
        </dgm:presLayoutVars>
      </dgm:prSet>
      <dgm:spPr/>
    </dgm:pt>
    <dgm:pt modelId="{38C06FB3-B3C2-4F80-8262-E5B015BB3F90}" type="pres">
      <dgm:prSet presAssocID="{4B1FDB27-4400-43B2-AC51-86451BE0D29C}" presName="sibTrans" presStyleCnt="0"/>
      <dgm:spPr/>
    </dgm:pt>
    <dgm:pt modelId="{45C37078-09B7-4887-BD0B-F5BDF3C2F300}" type="pres">
      <dgm:prSet presAssocID="{F4AA2BCC-F10F-4778-A9BA-CA188BACC931}" presName="compNode" presStyleCnt="0"/>
      <dgm:spPr/>
    </dgm:pt>
    <dgm:pt modelId="{F7C3CA99-6B8D-4D41-B0BC-C2C7D90FF452}" type="pres">
      <dgm:prSet presAssocID="{F4AA2BCC-F10F-4778-A9BA-CA188BACC931}" presName="bgRect" presStyleLbl="bgShp" presStyleIdx="3" presStyleCnt="6"/>
      <dgm:spPr/>
    </dgm:pt>
    <dgm:pt modelId="{0C5D0AF3-A513-4750-9E65-8F70FC56CA7E}" type="pres">
      <dgm:prSet presAssocID="{F4AA2BCC-F10F-4778-A9BA-CA188BACC93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201358A0-7833-48CC-B85D-406D5E509E40}" type="pres">
      <dgm:prSet presAssocID="{F4AA2BCC-F10F-4778-A9BA-CA188BACC931}" presName="spaceRect" presStyleCnt="0"/>
      <dgm:spPr/>
    </dgm:pt>
    <dgm:pt modelId="{48A9680B-C9C2-4B86-8613-51DF1CF61CC5}" type="pres">
      <dgm:prSet presAssocID="{F4AA2BCC-F10F-4778-A9BA-CA188BACC931}" presName="parTx" presStyleLbl="revTx" presStyleIdx="3" presStyleCnt="6">
        <dgm:presLayoutVars>
          <dgm:chMax val="0"/>
          <dgm:chPref val="0"/>
        </dgm:presLayoutVars>
      </dgm:prSet>
      <dgm:spPr/>
    </dgm:pt>
    <dgm:pt modelId="{65F8A5AD-AABE-4DF4-84C8-E3363D5576A2}" type="pres">
      <dgm:prSet presAssocID="{83DEC2C1-5B79-4644-9AC0-0F68E7745745}" presName="sibTrans" presStyleCnt="0"/>
      <dgm:spPr/>
    </dgm:pt>
    <dgm:pt modelId="{4C67C246-63E6-4475-B074-5B1D44E33607}" type="pres">
      <dgm:prSet presAssocID="{0164B191-21AC-4542-9DDC-F5AAF8C3B4CE}" presName="compNode" presStyleCnt="0"/>
      <dgm:spPr/>
    </dgm:pt>
    <dgm:pt modelId="{354E9C4B-83B7-4129-AD44-2D8CE5D4D961}" type="pres">
      <dgm:prSet presAssocID="{0164B191-21AC-4542-9DDC-F5AAF8C3B4CE}" presName="bgRect" presStyleLbl="bgShp" presStyleIdx="4" presStyleCnt="6"/>
      <dgm:spPr/>
    </dgm:pt>
    <dgm:pt modelId="{A7FEB272-BC93-4E11-AE53-BABFAEF993DD}" type="pres">
      <dgm:prSet presAssocID="{0164B191-21AC-4542-9DDC-F5AAF8C3B4C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5BC0F1F-399A-4B99-9274-3AB5DB67D04D}" type="pres">
      <dgm:prSet presAssocID="{0164B191-21AC-4542-9DDC-F5AAF8C3B4CE}" presName="spaceRect" presStyleCnt="0"/>
      <dgm:spPr/>
    </dgm:pt>
    <dgm:pt modelId="{98D42558-3BA4-4FDA-A455-E8BC82F7B722}" type="pres">
      <dgm:prSet presAssocID="{0164B191-21AC-4542-9DDC-F5AAF8C3B4CE}" presName="parTx" presStyleLbl="revTx" presStyleIdx="4" presStyleCnt="6">
        <dgm:presLayoutVars>
          <dgm:chMax val="0"/>
          <dgm:chPref val="0"/>
        </dgm:presLayoutVars>
      </dgm:prSet>
      <dgm:spPr/>
    </dgm:pt>
    <dgm:pt modelId="{CB14ABF5-007D-4EE2-B284-8D3DF3B895BB}" type="pres">
      <dgm:prSet presAssocID="{BC607120-7E51-44A5-829A-02E4B003775F}" presName="sibTrans" presStyleCnt="0"/>
      <dgm:spPr/>
    </dgm:pt>
    <dgm:pt modelId="{92BAFC24-BF53-4AA3-B7C4-8CAA5A396D1E}" type="pres">
      <dgm:prSet presAssocID="{CE158EB9-7BC8-4BB9-9925-B349CFE64220}" presName="compNode" presStyleCnt="0"/>
      <dgm:spPr/>
    </dgm:pt>
    <dgm:pt modelId="{FEC5E3F1-5736-4956-A518-90CD9B965400}" type="pres">
      <dgm:prSet presAssocID="{CE158EB9-7BC8-4BB9-9925-B349CFE64220}" presName="bgRect" presStyleLbl="bgShp" presStyleIdx="5" presStyleCnt="6"/>
      <dgm:spPr/>
    </dgm:pt>
    <dgm:pt modelId="{4F5B7F8D-6A78-44AD-A9BB-2A6998548614}" type="pres">
      <dgm:prSet presAssocID="{CE158EB9-7BC8-4BB9-9925-B349CFE6422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917D2601-10C0-4514-82BF-2CA059068E13}" type="pres">
      <dgm:prSet presAssocID="{CE158EB9-7BC8-4BB9-9925-B349CFE64220}" presName="spaceRect" presStyleCnt="0"/>
      <dgm:spPr/>
    </dgm:pt>
    <dgm:pt modelId="{5B23762E-FD16-4532-98CF-1F5110457DB2}" type="pres">
      <dgm:prSet presAssocID="{CE158EB9-7BC8-4BB9-9925-B349CFE6422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008E604-AEC2-4904-897A-4E4C96077931}" srcId="{01B0AF8B-4FE9-4721-BC3C-91CDB5B697C2}" destId="{CE158EB9-7BC8-4BB9-9925-B349CFE64220}" srcOrd="5" destOrd="0" parTransId="{E3DFD346-5684-4097-BDF9-EE9F15D682F2}" sibTransId="{930E8FCB-4308-48D8-94EB-83072CB84D88}"/>
    <dgm:cxn modelId="{7FA77920-861D-4D3E-AB39-ED13AA50BE84}" srcId="{01B0AF8B-4FE9-4721-BC3C-91CDB5B697C2}" destId="{5C65BFD2-852A-4D93-82D2-0A7A9FEAA58D}" srcOrd="1" destOrd="0" parTransId="{D1D002A7-1F21-4D7A-875A-EA44E0071122}" sibTransId="{5018AB10-DD3C-470C-A770-388E55EA6D31}"/>
    <dgm:cxn modelId="{C8484162-387D-4BD8-AD40-0C09F7276C25}" srcId="{01B0AF8B-4FE9-4721-BC3C-91CDB5B697C2}" destId="{0164B191-21AC-4542-9DDC-F5AAF8C3B4CE}" srcOrd="4" destOrd="0" parTransId="{5344AB6E-3B97-45A5-8BDC-D0959D7F02DD}" sibTransId="{BC607120-7E51-44A5-829A-02E4B003775F}"/>
    <dgm:cxn modelId="{37D45468-880C-4B66-BFC5-CB0ECC4876B3}" srcId="{01B0AF8B-4FE9-4721-BC3C-91CDB5B697C2}" destId="{805B8CF1-2415-4D9D-99E5-72353A18C866}" srcOrd="2" destOrd="0" parTransId="{E9971C42-2D10-4FB8-BA85-4CF8B64369D7}" sibTransId="{4B1FDB27-4400-43B2-AC51-86451BE0D29C}"/>
    <dgm:cxn modelId="{C145FC69-C3FD-474B-8A05-DB7AA203422A}" srcId="{01B0AF8B-4FE9-4721-BC3C-91CDB5B697C2}" destId="{F4AA2BCC-F10F-4778-A9BA-CA188BACC931}" srcOrd="3" destOrd="0" parTransId="{A13984C2-0FE1-4924-817D-B128E72767D5}" sibTransId="{83DEC2C1-5B79-4644-9AC0-0F68E7745745}"/>
    <dgm:cxn modelId="{1A057272-BF7F-4BF8-948E-02A996BF70D3}" type="presOf" srcId="{01B0AF8B-4FE9-4721-BC3C-91CDB5B697C2}" destId="{AADA1208-AEB0-4C97-A92B-2ED441097493}" srcOrd="0" destOrd="0" presId="urn:microsoft.com/office/officeart/2018/2/layout/IconVerticalSolidList"/>
    <dgm:cxn modelId="{1A1CAD58-C6FD-412B-BABC-7E56C0659EFB}" type="presOf" srcId="{CE158EB9-7BC8-4BB9-9925-B349CFE64220}" destId="{5B23762E-FD16-4532-98CF-1F5110457DB2}" srcOrd="0" destOrd="0" presId="urn:microsoft.com/office/officeart/2018/2/layout/IconVerticalSolidList"/>
    <dgm:cxn modelId="{E063378E-CC17-4AC7-A98B-88D474C9FBD5}" type="presOf" srcId="{805B8CF1-2415-4D9D-99E5-72353A18C866}" destId="{F41A3094-C309-4079-B977-3E7E5AC738DE}" srcOrd="0" destOrd="0" presId="urn:microsoft.com/office/officeart/2018/2/layout/IconVerticalSolidList"/>
    <dgm:cxn modelId="{E6CE1892-D35D-408C-B888-2168271A3B4F}" type="presOf" srcId="{35464E56-B43C-4FA0-AEE5-609D8129DBAC}" destId="{85271C40-254D-4A66-8576-6D1FCD83366B}" srcOrd="0" destOrd="0" presId="urn:microsoft.com/office/officeart/2018/2/layout/IconVerticalSolidList"/>
    <dgm:cxn modelId="{99F7369E-59F8-4F70-9D5E-7F3D23B7139E}" type="presOf" srcId="{F4AA2BCC-F10F-4778-A9BA-CA188BACC931}" destId="{48A9680B-C9C2-4B86-8613-51DF1CF61CC5}" srcOrd="0" destOrd="0" presId="urn:microsoft.com/office/officeart/2018/2/layout/IconVerticalSolidList"/>
    <dgm:cxn modelId="{F911C7B5-418B-4FEC-9535-2598CFDBD3A3}" type="presOf" srcId="{0164B191-21AC-4542-9DDC-F5AAF8C3B4CE}" destId="{98D42558-3BA4-4FDA-A455-E8BC82F7B722}" srcOrd="0" destOrd="0" presId="urn:microsoft.com/office/officeart/2018/2/layout/IconVerticalSolidList"/>
    <dgm:cxn modelId="{2968FAB6-E9CD-4AFC-9165-88AA2566F35C}" srcId="{01B0AF8B-4FE9-4721-BC3C-91CDB5B697C2}" destId="{35464E56-B43C-4FA0-AEE5-609D8129DBAC}" srcOrd="0" destOrd="0" parTransId="{7F1FCB14-DF5C-48D3-9229-E3BA282739C5}" sibTransId="{4E3AD874-914B-4677-9ED3-29C667C65F50}"/>
    <dgm:cxn modelId="{FC0BBBF6-C6DD-44FC-901F-A80085A3251B}" type="presOf" srcId="{5C65BFD2-852A-4D93-82D2-0A7A9FEAA58D}" destId="{78D39E59-98E2-43EA-A585-B985CFD9287F}" srcOrd="0" destOrd="0" presId="urn:microsoft.com/office/officeart/2018/2/layout/IconVerticalSolidList"/>
    <dgm:cxn modelId="{21D4A35A-90C1-40D2-87B6-AB56C3715707}" type="presParOf" srcId="{AADA1208-AEB0-4C97-A92B-2ED441097493}" destId="{ECAEDA97-BA11-4295-8BF2-B826EC70ECC4}" srcOrd="0" destOrd="0" presId="urn:microsoft.com/office/officeart/2018/2/layout/IconVerticalSolidList"/>
    <dgm:cxn modelId="{A69DE181-436C-4639-815E-053E99D797D3}" type="presParOf" srcId="{ECAEDA97-BA11-4295-8BF2-B826EC70ECC4}" destId="{44784A77-53EA-41EC-9747-6DECE53E547E}" srcOrd="0" destOrd="0" presId="urn:microsoft.com/office/officeart/2018/2/layout/IconVerticalSolidList"/>
    <dgm:cxn modelId="{E865DD5A-1F52-42F3-A606-176CE0A2A003}" type="presParOf" srcId="{ECAEDA97-BA11-4295-8BF2-B826EC70ECC4}" destId="{6A51EE18-285B-4C0D-8E65-A14242A65A6B}" srcOrd="1" destOrd="0" presId="urn:microsoft.com/office/officeart/2018/2/layout/IconVerticalSolidList"/>
    <dgm:cxn modelId="{3A73D081-FEA2-439F-A364-20F0500DCC07}" type="presParOf" srcId="{ECAEDA97-BA11-4295-8BF2-B826EC70ECC4}" destId="{00AA1A18-3E68-453B-8CA4-59F4BCC0E28F}" srcOrd="2" destOrd="0" presId="urn:microsoft.com/office/officeart/2018/2/layout/IconVerticalSolidList"/>
    <dgm:cxn modelId="{6CAAAE80-EF48-4D1C-84EA-8706515702B9}" type="presParOf" srcId="{ECAEDA97-BA11-4295-8BF2-B826EC70ECC4}" destId="{85271C40-254D-4A66-8576-6D1FCD83366B}" srcOrd="3" destOrd="0" presId="urn:microsoft.com/office/officeart/2018/2/layout/IconVerticalSolidList"/>
    <dgm:cxn modelId="{39734240-0629-4A63-80F8-47BA55ED0F49}" type="presParOf" srcId="{AADA1208-AEB0-4C97-A92B-2ED441097493}" destId="{58027AD9-9641-40A6-9114-B7DD03FC7E70}" srcOrd="1" destOrd="0" presId="urn:microsoft.com/office/officeart/2018/2/layout/IconVerticalSolidList"/>
    <dgm:cxn modelId="{510D1236-3902-4803-BD08-F85475AE8C43}" type="presParOf" srcId="{AADA1208-AEB0-4C97-A92B-2ED441097493}" destId="{371B8EC1-CCB7-4FDD-857C-820047519DD4}" srcOrd="2" destOrd="0" presId="urn:microsoft.com/office/officeart/2018/2/layout/IconVerticalSolidList"/>
    <dgm:cxn modelId="{D82BF428-4DD4-41A2-AAA1-61B2E097B508}" type="presParOf" srcId="{371B8EC1-CCB7-4FDD-857C-820047519DD4}" destId="{7CCD03F3-DFAF-4228-9C88-6DDEFE8A6B20}" srcOrd="0" destOrd="0" presId="urn:microsoft.com/office/officeart/2018/2/layout/IconVerticalSolidList"/>
    <dgm:cxn modelId="{3607722D-F28A-4A62-B246-4907B746A770}" type="presParOf" srcId="{371B8EC1-CCB7-4FDD-857C-820047519DD4}" destId="{1CBA6E42-C34E-48E4-B1DA-0861E76CFE75}" srcOrd="1" destOrd="0" presId="urn:microsoft.com/office/officeart/2018/2/layout/IconVerticalSolidList"/>
    <dgm:cxn modelId="{668E1172-F832-4148-9B33-0FD36E4506A8}" type="presParOf" srcId="{371B8EC1-CCB7-4FDD-857C-820047519DD4}" destId="{A0E1EA2A-D3A2-4970-9610-119C10C4C854}" srcOrd="2" destOrd="0" presId="urn:microsoft.com/office/officeart/2018/2/layout/IconVerticalSolidList"/>
    <dgm:cxn modelId="{8B99BF11-006C-4B53-ABCE-6D7DC15C4283}" type="presParOf" srcId="{371B8EC1-CCB7-4FDD-857C-820047519DD4}" destId="{78D39E59-98E2-43EA-A585-B985CFD9287F}" srcOrd="3" destOrd="0" presId="urn:microsoft.com/office/officeart/2018/2/layout/IconVerticalSolidList"/>
    <dgm:cxn modelId="{E3FFBB02-33E4-4166-AFE1-55AE94BA9F88}" type="presParOf" srcId="{AADA1208-AEB0-4C97-A92B-2ED441097493}" destId="{AEF8EDD9-6FC9-405F-B993-135175E17E4F}" srcOrd="3" destOrd="0" presId="urn:microsoft.com/office/officeart/2018/2/layout/IconVerticalSolidList"/>
    <dgm:cxn modelId="{2CE52811-84D8-4DB2-9E71-38AFE7B54946}" type="presParOf" srcId="{AADA1208-AEB0-4C97-A92B-2ED441097493}" destId="{16C60F82-9442-4E55-8967-A023CD6C9D4A}" srcOrd="4" destOrd="0" presId="urn:microsoft.com/office/officeart/2018/2/layout/IconVerticalSolidList"/>
    <dgm:cxn modelId="{7C415E86-E923-4122-BF1E-B21DA38EF9E0}" type="presParOf" srcId="{16C60F82-9442-4E55-8967-A023CD6C9D4A}" destId="{93002C5F-40DC-443A-8585-FCC674C5AF14}" srcOrd="0" destOrd="0" presId="urn:microsoft.com/office/officeart/2018/2/layout/IconVerticalSolidList"/>
    <dgm:cxn modelId="{E9BD851E-6FB9-4D28-83D2-03F3E72A02C9}" type="presParOf" srcId="{16C60F82-9442-4E55-8967-A023CD6C9D4A}" destId="{D43A76E7-38AD-43FA-80F6-6D6C062B470C}" srcOrd="1" destOrd="0" presId="urn:microsoft.com/office/officeart/2018/2/layout/IconVerticalSolidList"/>
    <dgm:cxn modelId="{34ED5408-2574-4EA3-ABD6-9FB3D75198D2}" type="presParOf" srcId="{16C60F82-9442-4E55-8967-A023CD6C9D4A}" destId="{D7C8C7D1-310C-484E-8EA8-45AC48380FBB}" srcOrd="2" destOrd="0" presId="urn:microsoft.com/office/officeart/2018/2/layout/IconVerticalSolidList"/>
    <dgm:cxn modelId="{A666FD8E-30C7-4F14-9FAD-33AD85596115}" type="presParOf" srcId="{16C60F82-9442-4E55-8967-A023CD6C9D4A}" destId="{F41A3094-C309-4079-B977-3E7E5AC738DE}" srcOrd="3" destOrd="0" presId="urn:microsoft.com/office/officeart/2018/2/layout/IconVerticalSolidList"/>
    <dgm:cxn modelId="{D39C4A54-1500-4310-A482-7FD49537F0DA}" type="presParOf" srcId="{AADA1208-AEB0-4C97-A92B-2ED441097493}" destId="{38C06FB3-B3C2-4F80-8262-E5B015BB3F90}" srcOrd="5" destOrd="0" presId="urn:microsoft.com/office/officeart/2018/2/layout/IconVerticalSolidList"/>
    <dgm:cxn modelId="{754BDD6C-5AB8-4468-9420-7EA8227BB417}" type="presParOf" srcId="{AADA1208-AEB0-4C97-A92B-2ED441097493}" destId="{45C37078-09B7-4887-BD0B-F5BDF3C2F300}" srcOrd="6" destOrd="0" presId="urn:microsoft.com/office/officeart/2018/2/layout/IconVerticalSolidList"/>
    <dgm:cxn modelId="{48447AC5-12BA-4790-92AC-4F66AE3BE53A}" type="presParOf" srcId="{45C37078-09B7-4887-BD0B-F5BDF3C2F300}" destId="{F7C3CA99-6B8D-4D41-B0BC-C2C7D90FF452}" srcOrd="0" destOrd="0" presId="urn:microsoft.com/office/officeart/2018/2/layout/IconVerticalSolidList"/>
    <dgm:cxn modelId="{E56F37E6-F346-4006-A966-2BC4BC757179}" type="presParOf" srcId="{45C37078-09B7-4887-BD0B-F5BDF3C2F300}" destId="{0C5D0AF3-A513-4750-9E65-8F70FC56CA7E}" srcOrd="1" destOrd="0" presId="urn:microsoft.com/office/officeart/2018/2/layout/IconVerticalSolidList"/>
    <dgm:cxn modelId="{52157275-2667-4953-8DE3-EB9595D1D348}" type="presParOf" srcId="{45C37078-09B7-4887-BD0B-F5BDF3C2F300}" destId="{201358A0-7833-48CC-B85D-406D5E509E40}" srcOrd="2" destOrd="0" presId="urn:microsoft.com/office/officeart/2018/2/layout/IconVerticalSolidList"/>
    <dgm:cxn modelId="{E6A456C6-0E66-4566-8D89-3B391828DC9F}" type="presParOf" srcId="{45C37078-09B7-4887-BD0B-F5BDF3C2F300}" destId="{48A9680B-C9C2-4B86-8613-51DF1CF61CC5}" srcOrd="3" destOrd="0" presId="urn:microsoft.com/office/officeart/2018/2/layout/IconVerticalSolidList"/>
    <dgm:cxn modelId="{9098ECBB-AF31-4AA7-92E2-524CEE5665F2}" type="presParOf" srcId="{AADA1208-AEB0-4C97-A92B-2ED441097493}" destId="{65F8A5AD-AABE-4DF4-84C8-E3363D5576A2}" srcOrd="7" destOrd="0" presId="urn:microsoft.com/office/officeart/2018/2/layout/IconVerticalSolidList"/>
    <dgm:cxn modelId="{2DDD7C72-E79D-49EE-8DB8-43A3BAC34147}" type="presParOf" srcId="{AADA1208-AEB0-4C97-A92B-2ED441097493}" destId="{4C67C246-63E6-4475-B074-5B1D44E33607}" srcOrd="8" destOrd="0" presId="urn:microsoft.com/office/officeart/2018/2/layout/IconVerticalSolidList"/>
    <dgm:cxn modelId="{F659B122-83A7-4EB5-A8FE-29057EA9092C}" type="presParOf" srcId="{4C67C246-63E6-4475-B074-5B1D44E33607}" destId="{354E9C4B-83B7-4129-AD44-2D8CE5D4D961}" srcOrd="0" destOrd="0" presId="urn:microsoft.com/office/officeart/2018/2/layout/IconVerticalSolidList"/>
    <dgm:cxn modelId="{D35DCE2E-CD33-4CAB-9AE1-A9DB932186DB}" type="presParOf" srcId="{4C67C246-63E6-4475-B074-5B1D44E33607}" destId="{A7FEB272-BC93-4E11-AE53-BABFAEF993DD}" srcOrd="1" destOrd="0" presId="urn:microsoft.com/office/officeart/2018/2/layout/IconVerticalSolidList"/>
    <dgm:cxn modelId="{2421455C-ED70-4419-A7A6-E589C1604F82}" type="presParOf" srcId="{4C67C246-63E6-4475-B074-5B1D44E33607}" destId="{25BC0F1F-399A-4B99-9274-3AB5DB67D04D}" srcOrd="2" destOrd="0" presId="urn:microsoft.com/office/officeart/2018/2/layout/IconVerticalSolidList"/>
    <dgm:cxn modelId="{64B83897-5075-4358-A1E9-982F35480E50}" type="presParOf" srcId="{4C67C246-63E6-4475-B074-5B1D44E33607}" destId="{98D42558-3BA4-4FDA-A455-E8BC82F7B722}" srcOrd="3" destOrd="0" presId="urn:microsoft.com/office/officeart/2018/2/layout/IconVerticalSolidList"/>
    <dgm:cxn modelId="{A9858619-9B81-4D27-A32D-4FF7A4C74C67}" type="presParOf" srcId="{AADA1208-AEB0-4C97-A92B-2ED441097493}" destId="{CB14ABF5-007D-4EE2-B284-8D3DF3B895BB}" srcOrd="9" destOrd="0" presId="urn:microsoft.com/office/officeart/2018/2/layout/IconVerticalSolidList"/>
    <dgm:cxn modelId="{337062CB-5867-4AC5-A8B5-EDA0A39849B4}" type="presParOf" srcId="{AADA1208-AEB0-4C97-A92B-2ED441097493}" destId="{92BAFC24-BF53-4AA3-B7C4-8CAA5A396D1E}" srcOrd="10" destOrd="0" presId="urn:microsoft.com/office/officeart/2018/2/layout/IconVerticalSolidList"/>
    <dgm:cxn modelId="{36D018D2-421D-4811-9D3F-D9156D3C894B}" type="presParOf" srcId="{92BAFC24-BF53-4AA3-B7C4-8CAA5A396D1E}" destId="{FEC5E3F1-5736-4956-A518-90CD9B965400}" srcOrd="0" destOrd="0" presId="urn:microsoft.com/office/officeart/2018/2/layout/IconVerticalSolidList"/>
    <dgm:cxn modelId="{B51696AD-5034-46C3-9A3B-1E6F4A32F780}" type="presParOf" srcId="{92BAFC24-BF53-4AA3-B7C4-8CAA5A396D1E}" destId="{4F5B7F8D-6A78-44AD-A9BB-2A6998548614}" srcOrd="1" destOrd="0" presId="urn:microsoft.com/office/officeart/2018/2/layout/IconVerticalSolidList"/>
    <dgm:cxn modelId="{374FE27C-8A47-4EF2-A47B-6A09403BF9CD}" type="presParOf" srcId="{92BAFC24-BF53-4AA3-B7C4-8CAA5A396D1E}" destId="{917D2601-10C0-4514-82BF-2CA059068E13}" srcOrd="2" destOrd="0" presId="urn:microsoft.com/office/officeart/2018/2/layout/IconVerticalSolidList"/>
    <dgm:cxn modelId="{A170A8F3-90A0-4076-A7C6-5F8FE240F253}" type="presParOf" srcId="{92BAFC24-BF53-4AA3-B7C4-8CAA5A396D1E}" destId="{5B23762E-FD16-4532-98CF-1F5110457D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082C27-545A-4B43-87BF-3EF70EC1C9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10E3A60-3701-49F9-8B4A-05B20F6868E6}">
      <dgm:prSet custT="1"/>
      <dgm:spPr/>
      <dgm:t>
        <a:bodyPr/>
        <a:lstStyle/>
        <a:p>
          <a:r>
            <a:rPr lang="en-US" sz="2800" dirty="0"/>
            <a:t>Centralized operation</a:t>
          </a:r>
        </a:p>
      </dgm:t>
    </dgm:pt>
    <dgm:pt modelId="{2C6DFBF3-15BB-4915-B2BF-89D205A9F7E9}" type="parTrans" cxnId="{C117EE3C-0A17-4D36-B015-7E52BF1C8277}">
      <dgm:prSet/>
      <dgm:spPr/>
      <dgm:t>
        <a:bodyPr/>
        <a:lstStyle/>
        <a:p>
          <a:endParaRPr lang="en-US"/>
        </a:p>
      </dgm:t>
    </dgm:pt>
    <dgm:pt modelId="{F75168CF-5A4A-4DB7-85B2-AC04A6F13824}" type="sibTrans" cxnId="{C117EE3C-0A17-4D36-B015-7E52BF1C8277}">
      <dgm:prSet/>
      <dgm:spPr/>
      <dgm:t>
        <a:bodyPr/>
        <a:lstStyle/>
        <a:p>
          <a:endParaRPr lang="en-US"/>
        </a:p>
      </dgm:t>
    </dgm:pt>
    <dgm:pt modelId="{A82F4808-985F-46B2-BD00-2AF870099E62}">
      <dgm:prSet custT="1"/>
      <dgm:spPr/>
      <dgm:t>
        <a:bodyPr/>
        <a:lstStyle/>
        <a:p>
          <a:r>
            <a:rPr lang="en-US" sz="2200" dirty="0"/>
            <a:t>Commodities, Services, Construction, Professional Services</a:t>
          </a:r>
        </a:p>
      </dgm:t>
    </dgm:pt>
    <dgm:pt modelId="{55B3E7D7-C88B-4ED4-AF5C-D75BCB3E3429}" type="parTrans" cxnId="{FCAA4708-45BB-4BF0-80BC-3BDF409718DA}">
      <dgm:prSet/>
      <dgm:spPr/>
      <dgm:t>
        <a:bodyPr/>
        <a:lstStyle/>
        <a:p>
          <a:endParaRPr lang="en-US"/>
        </a:p>
      </dgm:t>
    </dgm:pt>
    <dgm:pt modelId="{69E43BD4-019C-44F3-BAFB-FE1108066682}" type="sibTrans" cxnId="{FCAA4708-45BB-4BF0-80BC-3BDF409718DA}">
      <dgm:prSet/>
      <dgm:spPr/>
      <dgm:t>
        <a:bodyPr/>
        <a:lstStyle/>
        <a:p>
          <a:endParaRPr lang="en-US"/>
        </a:p>
      </dgm:t>
    </dgm:pt>
    <dgm:pt modelId="{26821512-7199-4529-858B-866E5D4B4D9F}">
      <dgm:prSet custT="1"/>
      <dgm:spPr/>
      <dgm:t>
        <a:bodyPr/>
        <a:lstStyle/>
        <a:p>
          <a:r>
            <a:rPr lang="en-US" sz="2400" dirty="0"/>
            <a:t>Average annual contract awards - $650 million</a:t>
          </a:r>
        </a:p>
      </dgm:t>
    </dgm:pt>
    <dgm:pt modelId="{A7519BB1-D0A1-4620-A906-BA63843A0095}" type="parTrans" cxnId="{BDFD8C5F-1375-4E32-BFE4-B688755A17F6}">
      <dgm:prSet/>
      <dgm:spPr/>
      <dgm:t>
        <a:bodyPr/>
        <a:lstStyle/>
        <a:p>
          <a:endParaRPr lang="en-US"/>
        </a:p>
      </dgm:t>
    </dgm:pt>
    <dgm:pt modelId="{5B74D8AB-4B82-48EB-9BFD-53E7C3B95C03}" type="sibTrans" cxnId="{BDFD8C5F-1375-4E32-BFE4-B688755A17F6}">
      <dgm:prSet/>
      <dgm:spPr/>
      <dgm:t>
        <a:bodyPr/>
        <a:lstStyle/>
        <a:p>
          <a:endParaRPr lang="en-US"/>
        </a:p>
      </dgm:t>
    </dgm:pt>
    <dgm:pt modelId="{B3E0364E-C6D8-473F-A8AF-BADCFDDA8C77}">
      <dgm:prSet custT="1"/>
      <dgm:spPr/>
      <dgm:t>
        <a:bodyPr/>
        <a:lstStyle/>
        <a:p>
          <a:r>
            <a:rPr lang="en-US" sz="2400" dirty="0"/>
            <a:t>Manage approximately 950 term contracts annually</a:t>
          </a:r>
        </a:p>
      </dgm:t>
    </dgm:pt>
    <dgm:pt modelId="{839A1232-9338-468F-9582-9D3B301956E3}" type="parTrans" cxnId="{DE15B44C-1F2D-4D70-86D8-B29CF6C4D613}">
      <dgm:prSet/>
      <dgm:spPr/>
      <dgm:t>
        <a:bodyPr/>
        <a:lstStyle/>
        <a:p>
          <a:endParaRPr lang="en-US"/>
        </a:p>
      </dgm:t>
    </dgm:pt>
    <dgm:pt modelId="{35B526C6-1F12-44E6-99AB-5E1B0F430C59}" type="sibTrans" cxnId="{DE15B44C-1F2D-4D70-86D8-B29CF6C4D613}">
      <dgm:prSet/>
      <dgm:spPr/>
      <dgm:t>
        <a:bodyPr/>
        <a:lstStyle/>
        <a:p>
          <a:endParaRPr lang="en-US"/>
        </a:p>
      </dgm:t>
    </dgm:pt>
    <dgm:pt modelId="{A0AA1925-65CD-4FD8-82FA-9B5A2D942CA6}" type="pres">
      <dgm:prSet presAssocID="{28082C27-545A-4B43-87BF-3EF70EC1C997}" presName="root" presStyleCnt="0">
        <dgm:presLayoutVars>
          <dgm:dir/>
          <dgm:resizeHandles val="exact"/>
        </dgm:presLayoutVars>
      </dgm:prSet>
      <dgm:spPr/>
    </dgm:pt>
    <dgm:pt modelId="{42EE4B77-25EC-426B-A950-1748AAE2DE8D}" type="pres">
      <dgm:prSet presAssocID="{210E3A60-3701-49F9-8B4A-05B20F6868E6}" presName="compNode" presStyleCnt="0"/>
      <dgm:spPr/>
    </dgm:pt>
    <dgm:pt modelId="{89560B27-2142-4B85-BDAE-0DE67068AEB4}" type="pres">
      <dgm:prSet presAssocID="{210E3A60-3701-49F9-8B4A-05B20F6868E6}" presName="bgRect" presStyleLbl="bgShp" presStyleIdx="0" presStyleCnt="4"/>
      <dgm:spPr/>
    </dgm:pt>
    <dgm:pt modelId="{06637FB0-827D-4DA1-B87D-81F475AE9F3D}" type="pres">
      <dgm:prSet presAssocID="{210E3A60-3701-49F9-8B4A-05B20F6868E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00BE9893-4305-4DC4-914F-1274273DCDD6}" type="pres">
      <dgm:prSet presAssocID="{210E3A60-3701-49F9-8B4A-05B20F6868E6}" presName="spaceRect" presStyleCnt="0"/>
      <dgm:spPr/>
    </dgm:pt>
    <dgm:pt modelId="{3EDF304B-1089-46FD-9A08-EB941613E674}" type="pres">
      <dgm:prSet presAssocID="{210E3A60-3701-49F9-8B4A-05B20F6868E6}" presName="parTx" presStyleLbl="revTx" presStyleIdx="0" presStyleCnt="4">
        <dgm:presLayoutVars>
          <dgm:chMax val="0"/>
          <dgm:chPref val="0"/>
        </dgm:presLayoutVars>
      </dgm:prSet>
      <dgm:spPr/>
    </dgm:pt>
    <dgm:pt modelId="{6DFD9B10-F937-44CF-B722-75540F1198A1}" type="pres">
      <dgm:prSet presAssocID="{F75168CF-5A4A-4DB7-85B2-AC04A6F13824}" presName="sibTrans" presStyleCnt="0"/>
      <dgm:spPr/>
    </dgm:pt>
    <dgm:pt modelId="{9B6C2BD9-411E-47FF-A206-432DA84482F4}" type="pres">
      <dgm:prSet presAssocID="{A82F4808-985F-46B2-BD00-2AF870099E62}" presName="compNode" presStyleCnt="0"/>
      <dgm:spPr/>
    </dgm:pt>
    <dgm:pt modelId="{CA35D93C-6FA6-46F6-BD90-274F3AB2E04F}" type="pres">
      <dgm:prSet presAssocID="{A82F4808-985F-46B2-BD00-2AF870099E62}" presName="bgRect" presStyleLbl="bgShp" presStyleIdx="1" presStyleCnt="4"/>
      <dgm:spPr/>
    </dgm:pt>
    <dgm:pt modelId="{85FFF368-156A-4600-9009-DC2E76A67DCA}" type="pres">
      <dgm:prSet presAssocID="{A82F4808-985F-46B2-BD00-2AF870099E6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4399D8F6-2B43-4E83-A135-7E3B2512E7A9}" type="pres">
      <dgm:prSet presAssocID="{A82F4808-985F-46B2-BD00-2AF870099E62}" presName="spaceRect" presStyleCnt="0"/>
      <dgm:spPr/>
    </dgm:pt>
    <dgm:pt modelId="{7AC1FCE6-BF37-4BC5-8A22-180E0AC03001}" type="pres">
      <dgm:prSet presAssocID="{A82F4808-985F-46B2-BD00-2AF870099E62}" presName="parTx" presStyleLbl="revTx" presStyleIdx="1" presStyleCnt="4">
        <dgm:presLayoutVars>
          <dgm:chMax val="0"/>
          <dgm:chPref val="0"/>
        </dgm:presLayoutVars>
      </dgm:prSet>
      <dgm:spPr/>
    </dgm:pt>
    <dgm:pt modelId="{0CFC125F-BADE-47BD-99F6-441CD77139E1}" type="pres">
      <dgm:prSet presAssocID="{69E43BD4-019C-44F3-BAFB-FE1108066682}" presName="sibTrans" presStyleCnt="0"/>
      <dgm:spPr/>
    </dgm:pt>
    <dgm:pt modelId="{3F561523-A9F9-43E0-A3D7-674BFAC19CA2}" type="pres">
      <dgm:prSet presAssocID="{26821512-7199-4529-858B-866E5D4B4D9F}" presName="compNode" presStyleCnt="0"/>
      <dgm:spPr/>
    </dgm:pt>
    <dgm:pt modelId="{9AC5C099-0039-419F-8310-9270AA255191}" type="pres">
      <dgm:prSet presAssocID="{26821512-7199-4529-858B-866E5D4B4D9F}" presName="bgRect" presStyleLbl="bgShp" presStyleIdx="2" presStyleCnt="4"/>
      <dgm:spPr/>
    </dgm:pt>
    <dgm:pt modelId="{F893DBC0-396A-445D-B932-DAF7E13E6BF1}" type="pres">
      <dgm:prSet presAssocID="{26821512-7199-4529-858B-866E5D4B4D9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E5492342-7BED-4D93-BCCF-702000472DD8}" type="pres">
      <dgm:prSet presAssocID="{26821512-7199-4529-858B-866E5D4B4D9F}" presName="spaceRect" presStyleCnt="0"/>
      <dgm:spPr/>
    </dgm:pt>
    <dgm:pt modelId="{BE85FBDE-0E92-4979-A144-583C53AF477A}" type="pres">
      <dgm:prSet presAssocID="{26821512-7199-4529-858B-866E5D4B4D9F}" presName="parTx" presStyleLbl="revTx" presStyleIdx="2" presStyleCnt="4">
        <dgm:presLayoutVars>
          <dgm:chMax val="0"/>
          <dgm:chPref val="0"/>
        </dgm:presLayoutVars>
      </dgm:prSet>
      <dgm:spPr/>
    </dgm:pt>
    <dgm:pt modelId="{A8CD75D2-DF02-4DCE-A11C-EB099AC33230}" type="pres">
      <dgm:prSet presAssocID="{5B74D8AB-4B82-48EB-9BFD-53E7C3B95C03}" presName="sibTrans" presStyleCnt="0"/>
      <dgm:spPr/>
    </dgm:pt>
    <dgm:pt modelId="{4A44CBD3-B549-489C-85F7-334A91F46AC4}" type="pres">
      <dgm:prSet presAssocID="{B3E0364E-C6D8-473F-A8AF-BADCFDDA8C77}" presName="compNode" presStyleCnt="0"/>
      <dgm:spPr/>
    </dgm:pt>
    <dgm:pt modelId="{1EB660B3-A0DC-4E8C-B65E-D7131A5885DE}" type="pres">
      <dgm:prSet presAssocID="{B3E0364E-C6D8-473F-A8AF-BADCFDDA8C77}" presName="bgRect" presStyleLbl="bgShp" presStyleIdx="3" presStyleCnt="4"/>
      <dgm:spPr/>
    </dgm:pt>
    <dgm:pt modelId="{44694221-DBDB-40AB-A8C5-00BF973F9290}" type="pres">
      <dgm:prSet presAssocID="{B3E0364E-C6D8-473F-A8AF-BADCFDDA8C7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673E016-CFA3-443C-8CA0-CCBE737EE18F}" type="pres">
      <dgm:prSet presAssocID="{B3E0364E-C6D8-473F-A8AF-BADCFDDA8C77}" presName="spaceRect" presStyleCnt="0"/>
      <dgm:spPr/>
    </dgm:pt>
    <dgm:pt modelId="{731FA569-5E4F-4240-9CE7-E4FA7E6444F8}" type="pres">
      <dgm:prSet presAssocID="{B3E0364E-C6D8-473F-A8AF-BADCFDDA8C77}" presName="parTx" presStyleLbl="revTx" presStyleIdx="3" presStyleCnt="4" custScaleX="102981">
        <dgm:presLayoutVars>
          <dgm:chMax val="0"/>
          <dgm:chPref val="0"/>
        </dgm:presLayoutVars>
      </dgm:prSet>
      <dgm:spPr/>
    </dgm:pt>
  </dgm:ptLst>
  <dgm:cxnLst>
    <dgm:cxn modelId="{FCAA4708-45BB-4BF0-80BC-3BDF409718DA}" srcId="{28082C27-545A-4B43-87BF-3EF70EC1C997}" destId="{A82F4808-985F-46B2-BD00-2AF870099E62}" srcOrd="1" destOrd="0" parTransId="{55B3E7D7-C88B-4ED4-AF5C-D75BCB3E3429}" sibTransId="{69E43BD4-019C-44F3-BAFB-FE1108066682}"/>
    <dgm:cxn modelId="{C1394F13-FAE5-4411-BF29-4CCA593A3D19}" type="presOf" srcId="{210E3A60-3701-49F9-8B4A-05B20F6868E6}" destId="{3EDF304B-1089-46FD-9A08-EB941613E674}" srcOrd="0" destOrd="0" presId="urn:microsoft.com/office/officeart/2018/2/layout/IconVerticalSolidList"/>
    <dgm:cxn modelId="{F1A3B419-111C-4BF2-8CD4-66CD94E5E5FA}" type="presOf" srcId="{B3E0364E-C6D8-473F-A8AF-BADCFDDA8C77}" destId="{731FA569-5E4F-4240-9CE7-E4FA7E6444F8}" srcOrd="0" destOrd="0" presId="urn:microsoft.com/office/officeart/2018/2/layout/IconVerticalSolidList"/>
    <dgm:cxn modelId="{C117EE3C-0A17-4D36-B015-7E52BF1C8277}" srcId="{28082C27-545A-4B43-87BF-3EF70EC1C997}" destId="{210E3A60-3701-49F9-8B4A-05B20F6868E6}" srcOrd="0" destOrd="0" parTransId="{2C6DFBF3-15BB-4915-B2BF-89D205A9F7E9}" sibTransId="{F75168CF-5A4A-4DB7-85B2-AC04A6F13824}"/>
    <dgm:cxn modelId="{BDFD8C5F-1375-4E32-BFE4-B688755A17F6}" srcId="{28082C27-545A-4B43-87BF-3EF70EC1C997}" destId="{26821512-7199-4529-858B-866E5D4B4D9F}" srcOrd="2" destOrd="0" parTransId="{A7519BB1-D0A1-4620-A906-BA63843A0095}" sibTransId="{5B74D8AB-4B82-48EB-9BFD-53E7C3B95C03}"/>
    <dgm:cxn modelId="{4286306A-F7E3-48E0-B068-9D21373A4EC1}" type="presOf" srcId="{26821512-7199-4529-858B-866E5D4B4D9F}" destId="{BE85FBDE-0E92-4979-A144-583C53AF477A}" srcOrd="0" destOrd="0" presId="urn:microsoft.com/office/officeart/2018/2/layout/IconVerticalSolidList"/>
    <dgm:cxn modelId="{DE15B44C-1F2D-4D70-86D8-B29CF6C4D613}" srcId="{28082C27-545A-4B43-87BF-3EF70EC1C997}" destId="{B3E0364E-C6D8-473F-A8AF-BADCFDDA8C77}" srcOrd="3" destOrd="0" parTransId="{839A1232-9338-468F-9582-9D3B301956E3}" sibTransId="{35B526C6-1F12-44E6-99AB-5E1B0F430C59}"/>
    <dgm:cxn modelId="{31EA378E-B1FE-4C46-861F-AA1EAC5A7EA5}" type="presOf" srcId="{A82F4808-985F-46B2-BD00-2AF870099E62}" destId="{7AC1FCE6-BF37-4BC5-8A22-180E0AC03001}" srcOrd="0" destOrd="0" presId="urn:microsoft.com/office/officeart/2018/2/layout/IconVerticalSolidList"/>
    <dgm:cxn modelId="{6A8361DB-39C4-49A0-BEFA-8CFB2F9A8D17}" type="presOf" srcId="{28082C27-545A-4B43-87BF-3EF70EC1C997}" destId="{A0AA1925-65CD-4FD8-82FA-9B5A2D942CA6}" srcOrd="0" destOrd="0" presId="urn:microsoft.com/office/officeart/2018/2/layout/IconVerticalSolidList"/>
    <dgm:cxn modelId="{56FC5212-28D3-477F-A8A1-9CD65D574B98}" type="presParOf" srcId="{A0AA1925-65CD-4FD8-82FA-9B5A2D942CA6}" destId="{42EE4B77-25EC-426B-A950-1748AAE2DE8D}" srcOrd="0" destOrd="0" presId="urn:microsoft.com/office/officeart/2018/2/layout/IconVerticalSolidList"/>
    <dgm:cxn modelId="{87C15D1E-0414-4EA3-AC19-891724173315}" type="presParOf" srcId="{42EE4B77-25EC-426B-A950-1748AAE2DE8D}" destId="{89560B27-2142-4B85-BDAE-0DE67068AEB4}" srcOrd="0" destOrd="0" presId="urn:microsoft.com/office/officeart/2018/2/layout/IconVerticalSolidList"/>
    <dgm:cxn modelId="{8EBC9858-F0D3-4762-8CBC-B7323BFEC3CC}" type="presParOf" srcId="{42EE4B77-25EC-426B-A950-1748AAE2DE8D}" destId="{06637FB0-827D-4DA1-B87D-81F475AE9F3D}" srcOrd="1" destOrd="0" presId="urn:microsoft.com/office/officeart/2018/2/layout/IconVerticalSolidList"/>
    <dgm:cxn modelId="{3D6D5BC4-9811-4BFC-9561-D4378B8D8535}" type="presParOf" srcId="{42EE4B77-25EC-426B-A950-1748AAE2DE8D}" destId="{00BE9893-4305-4DC4-914F-1274273DCDD6}" srcOrd="2" destOrd="0" presId="urn:microsoft.com/office/officeart/2018/2/layout/IconVerticalSolidList"/>
    <dgm:cxn modelId="{1CF4A43A-B905-4736-B865-CE87B3959B03}" type="presParOf" srcId="{42EE4B77-25EC-426B-A950-1748AAE2DE8D}" destId="{3EDF304B-1089-46FD-9A08-EB941613E674}" srcOrd="3" destOrd="0" presId="urn:microsoft.com/office/officeart/2018/2/layout/IconVerticalSolidList"/>
    <dgm:cxn modelId="{53665E59-1D4B-44D2-B5E7-1777A4C7E447}" type="presParOf" srcId="{A0AA1925-65CD-4FD8-82FA-9B5A2D942CA6}" destId="{6DFD9B10-F937-44CF-B722-75540F1198A1}" srcOrd="1" destOrd="0" presId="urn:microsoft.com/office/officeart/2018/2/layout/IconVerticalSolidList"/>
    <dgm:cxn modelId="{B8FC0103-BE54-46C6-9183-5BEB95E0BFA5}" type="presParOf" srcId="{A0AA1925-65CD-4FD8-82FA-9B5A2D942CA6}" destId="{9B6C2BD9-411E-47FF-A206-432DA84482F4}" srcOrd="2" destOrd="0" presId="urn:microsoft.com/office/officeart/2018/2/layout/IconVerticalSolidList"/>
    <dgm:cxn modelId="{9CB22D35-43F4-43DA-909E-E239F0234E49}" type="presParOf" srcId="{9B6C2BD9-411E-47FF-A206-432DA84482F4}" destId="{CA35D93C-6FA6-46F6-BD90-274F3AB2E04F}" srcOrd="0" destOrd="0" presId="urn:microsoft.com/office/officeart/2018/2/layout/IconVerticalSolidList"/>
    <dgm:cxn modelId="{E1DCB039-C6A3-4F58-AF48-E7A1BE95A732}" type="presParOf" srcId="{9B6C2BD9-411E-47FF-A206-432DA84482F4}" destId="{85FFF368-156A-4600-9009-DC2E76A67DCA}" srcOrd="1" destOrd="0" presId="urn:microsoft.com/office/officeart/2018/2/layout/IconVerticalSolidList"/>
    <dgm:cxn modelId="{9FA01D38-F96A-4CFC-9C06-5000DCC25DCF}" type="presParOf" srcId="{9B6C2BD9-411E-47FF-A206-432DA84482F4}" destId="{4399D8F6-2B43-4E83-A135-7E3B2512E7A9}" srcOrd="2" destOrd="0" presId="urn:microsoft.com/office/officeart/2018/2/layout/IconVerticalSolidList"/>
    <dgm:cxn modelId="{855343CB-A56C-405D-A2B1-CA6AF7503E0E}" type="presParOf" srcId="{9B6C2BD9-411E-47FF-A206-432DA84482F4}" destId="{7AC1FCE6-BF37-4BC5-8A22-180E0AC03001}" srcOrd="3" destOrd="0" presId="urn:microsoft.com/office/officeart/2018/2/layout/IconVerticalSolidList"/>
    <dgm:cxn modelId="{C5BA1075-634C-4D21-9ED7-96D2D5F01267}" type="presParOf" srcId="{A0AA1925-65CD-4FD8-82FA-9B5A2D942CA6}" destId="{0CFC125F-BADE-47BD-99F6-441CD77139E1}" srcOrd="3" destOrd="0" presId="urn:microsoft.com/office/officeart/2018/2/layout/IconVerticalSolidList"/>
    <dgm:cxn modelId="{4356E4BC-F9F1-4F20-9124-7052806540FD}" type="presParOf" srcId="{A0AA1925-65CD-4FD8-82FA-9B5A2D942CA6}" destId="{3F561523-A9F9-43E0-A3D7-674BFAC19CA2}" srcOrd="4" destOrd="0" presId="urn:microsoft.com/office/officeart/2018/2/layout/IconVerticalSolidList"/>
    <dgm:cxn modelId="{162A065C-2ADF-4142-B694-C6973F12D37B}" type="presParOf" srcId="{3F561523-A9F9-43E0-A3D7-674BFAC19CA2}" destId="{9AC5C099-0039-419F-8310-9270AA255191}" srcOrd="0" destOrd="0" presId="urn:microsoft.com/office/officeart/2018/2/layout/IconVerticalSolidList"/>
    <dgm:cxn modelId="{AC015B50-4839-43E5-A7F4-168F200EE50F}" type="presParOf" srcId="{3F561523-A9F9-43E0-A3D7-674BFAC19CA2}" destId="{F893DBC0-396A-445D-B932-DAF7E13E6BF1}" srcOrd="1" destOrd="0" presId="urn:microsoft.com/office/officeart/2018/2/layout/IconVerticalSolidList"/>
    <dgm:cxn modelId="{232E24B8-37B9-437F-81CC-8C8F59B8D43C}" type="presParOf" srcId="{3F561523-A9F9-43E0-A3D7-674BFAC19CA2}" destId="{E5492342-7BED-4D93-BCCF-702000472DD8}" srcOrd="2" destOrd="0" presId="urn:microsoft.com/office/officeart/2018/2/layout/IconVerticalSolidList"/>
    <dgm:cxn modelId="{28D5D4D8-844E-4D30-82A8-559625C571A7}" type="presParOf" srcId="{3F561523-A9F9-43E0-A3D7-674BFAC19CA2}" destId="{BE85FBDE-0E92-4979-A144-583C53AF477A}" srcOrd="3" destOrd="0" presId="urn:microsoft.com/office/officeart/2018/2/layout/IconVerticalSolidList"/>
    <dgm:cxn modelId="{FFEE33F5-5B63-4922-8BC7-9286F7C05A7F}" type="presParOf" srcId="{A0AA1925-65CD-4FD8-82FA-9B5A2D942CA6}" destId="{A8CD75D2-DF02-4DCE-A11C-EB099AC33230}" srcOrd="5" destOrd="0" presId="urn:microsoft.com/office/officeart/2018/2/layout/IconVerticalSolidList"/>
    <dgm:cxn modelId="{B807C883-7FCE-411C-B4F3-E73D62A2BD21}" type="presParOf" srcId="{A0AA1925-65CD-4FD8-82FA-9B5A2D942CA6}" destId="{4A44CBD3-B549-489C-85F7-334A91F46AC4}" srcOrd="6" destOrd="0" presId="urn:microsoft.com/office/officeart/2018/2/layout/IconVerticalSolidList"/>
    <dgm:cxn modelId="{26729378-579D-43D1-84E7-74375737EA49}" type="presParOf" srcId="{4A44CBD3-B549-489C-85F7-334A91F46AC4}" destId="{1EB660B3-A0DC-4E8C-B65E-D7131A5885DE}" srcOrd="0" destOrd="0" presId="urn:microsoft.com/office/officeart/2018/2/layout/IconVerticalSolidList"/>
    <dgm:cxn modelId="{A2E19CED-0152-4665-806D-71313A8F51D5}" type="presParOf" srcId="{4A44CBD3-B549-489C-85F7-334A91F46AC4}" destId="{44694221-DBDB-40AB-A8C5-00BF973F9290}" srcOrd="1" destOrd="0" presId="urn:microsoft.com/office/officeart/2018/2/layout/IconVerticalSolidList"/>
    <dgm:cxn modelId="{535F4D9B-C04D-4E4A-A13E-48D35A639EC7}" type="presParOf" srcId="{4A44CBD3-B549-489C-85F7-334A91F46AC4}" destId="{3673E016-CFA3-443C-8CA0-CCBE737EE18F}" srcOrd="2" destOrd="0" presId="urn:microsoft.com/office/officeart/2018/2/layout/IconVerticalSolidList"/>
    <dgm:cxn modelId="{FE51305A-80BD-4545-8880-3F1E6DC0A3BE}" type="presParOf" srcId="{4A44CBD3-B549-489C-85F7-334A91F46AC4}" destId="{731FA569-5E4F-4240-9CE7-E4FA7E6444F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9AE584-3513-4A73-B34B-7428BE2412D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B1E523-8797-42DA-97BB-0689E56AB704}">
      <dgm:prSet custT="1"/>
      <dgm:spPr/>
      <dgm:t>
        <a:bodyPr/>
        <a:lstStyle/>
        <a:p>
          <a:r>
            <a:rPr lang="en-US" sz="2800" dirty="0"/>
            <a:t>Request for Quotations</a:t>
          </a:r>
        </a:p>
      </dgm:t>
    </dgm:pt>
    <dgm:pt modelId="{EB8661B8-7B6C-4A83-AAEB-29FA590FC89F}" type="parTrans" cxnId="{E67E8978-9062-4F1A-A999-091E28FED553}">
      <dgm:prSet/>
      <dgm:spPr/>
      <dgm:t>
        <a:bodyPr/>
        <a:lstStyle/>
        <a:p>
          <a:endParaRPr lang="en-US"/>
        </a:p>
      </dgm:t>
    </dgm:pt>
    <dgm:pt modelId="{A9CF009D-9438-4C8C-A8D5-878899A620DE}" type="sibTrans" cxnId="{E67E8978-9062-4F1A-A999-091E28FED553}">
      <dgm:prSet/>
      <dgm:spPr/>
      <dgm:t>
        <a:bodyPr/>
        <a:lstStyle/>
        <a:p>
          <a:endParaRPr lang="en-US"/>
        </a:p>
      </dgm:t>
    </dgm:pt>
    <dgm:pt modelId="{0EE33F2F-AE5A-4162-8466-E21521D4DAB5}">
      <dgm:prSet custT="1"/>
      <dgm:spPr/>
      <dgm:t>
        <a:bodyPr/>
        <a:lstStyle/>
        <a:p>
          <a:r>
            <a:rPr lang="en-US" sz="2400" dirty="0"/>
            <a:t>Invitation for Bids (Formal Sealed Process)</a:t>
          </a:r>
        </a:p>
      </dgm:t>
    </dgm:pt>
    <dgm:pt modelId="{AD4E80B5-764E-4D22-A11A-0C2A696A6786}" type="parTrans" cxnId="{AC556820-0D4F-4B11-B89F-AE4AF780DA5F}">
      <dgm:prSet/>
      <dgm:spPr/>
      <dgm:t>
        <a:bodyPr/>
        <a:lstStyle/>
        <a:p>
          <a:endParaRPr lang="en-US"/>
        </a:p>
      </dgm:t>
    </dgm:pt>
    <dgm:pt modelId="{5D7706DC-5B3D-4912-9E1B-A6B17C0FA0C8}" type="sibTrans" cxnId="{AC556820-0D4F-4B11-B89F-AE4AF780DA5F}">
      <dgm:prSet/>
      <dgm:spPr/>
      <dgm:t>
        <a:bodyPr/>
        <a:lstStyle/>
        <a:p>
          <a:endParaRPr lang="en-US"/>
        </a:p>
      </dgm:t>
    </dgm:pt>
    <dgm:pt modelId="{746D76A7-B53D-47DD-B942-AEA16A2D9291}">
      <dgm:prSet custT="1"/>
      <dgm:spPr/>
      <dgm:t>
        <a:bodyPr/>
        <a:lstStyle/>
        <a:p>
          <a:r>
            <a:rPr lang="en-US" sz="2800" dirty="0"/>
            <a:t>Request for Proposals</a:t>
          </a:r>
        </a:p>
      </dgm:t>
    </dgm:pt>
    <dgm:pt modelId="{FA4FC0F3-3B63-4960-A2CC-E55792F9A3A0}" type="parTrans" cxnId="{BDAE4A8A-1D79-4C0F-9A7A-491CC342FAC5}">
      <dgm:prSet/>
      <dgm:spPr/>
      <dgm:t>
        <a:bodyPr/>
        <a:lstStyle/>
        <a:p>
          <a:endParaRPr lang="en-US"/>
        </a:p>
      </dgm:t>
    </dgm:pt>
    <dgm:pt modelId="{53BDDAF6-059F-459E-A792-CFC3EEE074E5}" type="sibTrans" cxnId="{BDAE4A8A-1D79-4C0F-9A7A-491CC342FAC5}">
      <dgm:prSet/>
      <dgm:spPr/>
      <dgm:t>
        <a:bodyPr/>
        <a:lstStyle/>
        <a:p>
          <a:endParaRPr lang="en-US"/>
        </a:p>
      </dgm:t>
    </dgm:pt>
    <dgm:pt modelId="{169A16B4-18D8-4669-8F37-7511C99665DC}">
      <dgm:prSet custT="1"/>
      <dgm:spPr/>
      <dgm:t>
        <a:bodyPr/>
        <a:lstStyle/>
        <a:p>
          <a:r>
            <a:rPr lang="en-US" sz="2800" dirty="0"/>
            <a:t>Multi-Phase Solicitations</a:t>
          </a:r>
        </a:p>
      </dgm:t>
    </dgm:pt>
    <dgm:pt modelId="{A812237E-04E6-4220-ABCD-CEE6BD1108C1}" type="parTrans" cxnId="{BE474FD0-8C14-4491-B384-2535212DB6ED}">
      <dgm:prSet/>
      <dgm:spPr/>
      <dgm:t>
        <a:bodyPr/>
        <a:lstStyle/>
        <a:p>
          <a:endParaRPr lang="en-US"/>
        </a:p>
      </dgm:t>
    </dgm:pt>
    <dgm:pt modelId="{29670AD4-9614-4ECA-A2C4-788341482551}" type="sibTrans" cxnId="{BE474FD0-8C14-4491-B384-2535212DB6ED}">
      <dgm:prSet/>
      <dgm:spPr/>
      <dgm:t>
        <a:bodyPr/>
        <a:lstStyle/>
        <a:p>
          <a:endParaRPr lang="en-US"/>
        </a:p>
      </dgm:t>
    </dgm:pt>
    <dgm:pt modelId="{764CDCE2-E46C-40A4-BC1A-64C7E96D9DCF}">
      <dgm:prSet custT="1"/>
      <dgm:spPr/>
      <dgm:t>
        <a:bodyPr/>
        <a:lstStyle/>
        <a:p>
          <a:r>
            <a:rPr lang="en-US" sz="2400" dirty="0"/>
            <a:t>Sole Source/Emergency/Exempt</a:t>
          </a:r>
        </a:p>
      </dgm:t>
    </dgm:pt>
    <dgm:pt modelId="{A39DE7DD-A4A8-4609-B1CF-73599AA1849D}" type="parTrans" cxnId="{BDEB04CF-4273-47FA-AE38-0B269EBE5DD8}">
      <dgm:prSet/>
      <dgm:spPr/>
      <dgm:t>
        <a:bodyPr/>
        <a:lstStyle/>
        <a:p>
          <a:endParaRPr lang="en-US"/>
        </a:p>
      </dgm:t>
    </dgm:pt>
    <dgm:pt modelId="{FD4A4932-8870-4EDE-AD9B-271C5FF46E15}" type="sibTrans" cxnId="{BDEB04CF-4273-47FA-AE38-0B269EBE5DD8}">
      <dgm:prSet/>
      <dgm:spPr/>
      <dgm:t>
        <a:bodyPr/>
        <a:lstStyle/>
        <a:p>
          <a:endParaRPr lang="en-US"/>
        </a:p>
      </dgm:t>
    </dgm:pt>
    <dgm:pt modelId="{5895BABD-2FF2-4456-BB7E-A0065C8F655E}">
      <dgm:prSet custT="1"/>
      <dgm:spPr/>
      <dgm:t>
        <a:bodyPr/>
        <a:lstStyle/>
        <a:p>
          <a:r>
            <a:rPr lang="en-US" sz="2800" dirty="0"/>
            <a:t>Alternate Contract Sources</a:t>
          </a:r>
        </a:p>
      </dgm:t>
    </dgm:pt>
    <dgm:pt modelId="{29EF8B8D-8CFB-47C2-9C66-59619CCC6048}" type="parTrans" cxnId="{02D2B378-531E-4CF2-A531-A4E8D3582C8B}">
      <dgm:prSet/>
      <dgm:spPr/>
      <dgm:t>
        <a:bodyPr/>
        <a:lstStyle/>
        <a:p>
          <a:endParaRPr lang="en-US"/>
        </a:p>
      </dgm:t>
    </dgm:pt>
    <dgm:pt modelId="{3293CA6D-441B-4801-AC30-8E5A11E5E80B}" type="sibTrans" cxnId="{02D2B378-531E-4CF2-A531-A4E8D3582C8B}">
      <dgm:prSet/>
      <dgm:spPr/>
      <dgm:t>
        <a:bodyPr/>
        <a:lstStyle/>
        <a:p>
          <a:endParaRPr lang="en-US"/>
        </a:p>
      </dgm:t>
    </dgm:pt>
    <dgm:pt modelId="{A751331A-3C7D-41E2-B52F-4FDF4C77BECD}" type="pres">
      <dgm:prSet presAssocID="{4B9AE584-3513-4A73-B34B-7428BE2412D8}" presName="Name0" presStyleCnt="0">
        <dgm:presLayoutVars>
          <dgm:dir/>
          <dgm:resizeHandles val="exact"/>
        </dgm:presLayoutVars>
      </dgm:prSet>
      <dgm:spPr/>
    </dgm:pt>
    <dgm:pt modelId="{81D43B72-0198-4BBA-9589-FFD630956CA1}" type="pres">
      <dgm:prSet presAssocID="{4CB1E523-8797-42DA-97BB-0689E56AB704}" presName="node" presStyleLbl="node1" presStyleIdx="0" presStyleCnt="6">
        <dgm:presLayoutVars>
          <dgm:bulletEnabled val="1"/>
        </dgm:presLayoutVars>
      </dgm:prSet>
      <dgm:spPr/>
    </dgm:pt>
    <dgm:pt modelId="{D163DC68-5752-4735-93D9-AD957C55CA2C}" type="pres">
      <dgm:prSet presAssocID="{A9CF009D-9438-4C8C-A8D5-878899A620DE}" presName="sibTrans" presStyleLbl="sibTrans1D1" presStyleIdx="0" presStyleCnt="5"/>
      <dgm:spPr/>
    </dgm:pt>
    <dgm:pt modelId="{EAA61B8C-53C2-456C-BBF2-229527386281}" type="pres">
      <dgm:prSet presAssocID="{A9CF009D-9438-4C8C-A8D5-878899A620DE}" presName="connectorText" presStyleLbl="sibTrans1D1" presStyleIdx="0" presStyleCnt="5"/>
      <dgm:spPr/>
    </dgm:pt>
    <dgm:pt modelId="{1CC73FD8-3396-44CF-95EE-EB7200299E90}" type="pres">
      <dgm:prSet presAssocID="{0EE33F2F-AE5A-4162-8466-E21521D4DAB5}" presName="node" presStyleLbl="node1" presStyleIdx="1" presStyleCnt="6">
        <dgm:presLayoutVars>
          <dgm:bulletEnabled val="1"/>
        </dgm:presLayoutVars>
      </dgm:prSet>
      <dgm:spPr/>
    </dgm:pt>
    <dgm:pt modelId="{341E931C-64B8-43F0-A30A-1A6D82196893}" type="pres">
      <dgm:prSet presAssocID="{5D7706DC-5B3D-4912-9E1B-A6B17C0FA0C8}" presName="sibTrans" presStyleLbl="sibTrans1D1" presStyleIdx="1" presStyleCnt="5"/>
      <dgm:spPr/>
    </dgm:pt>
    <dgm:pt modelId="{A5EA3147-C826-41A2-B1FD-9014AB5DBAF2}" type="pres">
      <dgm:prSet presAssocID="{5D7706DC-5B3D-4912-9E1B-A6B17C0FA0C8}" presName="connectorText" presStyleLbl="sibTrans1D1" presStyleIdx="1" presStyleCnt="5"/>
      <dgm:spPr/>
    </dgm:pt>
    <dgm:pt modelId="{0212830D-8A12-40F5-9106-3462437D65EF}" type="pres">
      <dgm:prSet presAssocID="{746D76A7-B53D-47DD-B942-AEA16A2D9291}" presName="node" presStyleLbl="node1" presStyleIdx="2" presStyleCnt="6">
        <dgm:presLayoutVars>
          <dgm:bulletEnabled val="1"/>
        </dgm:presLayoutVars>
      </dgm:prSet>
      <dgm:spPr/>
    </dgm:pt>
    <dgm:pt modelId="{B51DD8B5-619F-4613-99CA-FC8599AFEF67}" type="pres">
      <dgm:prSet presAssocID="{53BDDAF6-059F-459E-A792-CFC3EEE074E5}" presName="sibTrans" presStyleLbl="sibTrans1D1" presStyleIdx="2" presStyleCnt="5"/>
      <dgm:spPr/>
    </dgm:pt>
    <dgm:pt modelId="{CE40568A-072A-4F46-AF81-6BF69291572C}" type="pres">
      <dgm:prSet presAssocID="{53BDDAF6-059F-459E-A792-CFC3EEE074E5}" presName="connectorText" presStyleLbl="sibTrans1D1" presStyleIdx="2" presStyleCnt="5"/>
      <dgm:spPr/>
    </dgm:pt>
    <dgm:pt modelId="{736B5331-E1EE-42C3-81BC-318976814B98}" type="pres">
      <dgm:prSet presAssocID="{169A16B4-18D8-4669-8F37-7511C99665DC}" presName="node" presStyleLbl="node1" presStyleIdx="3" presStyleCnt="6">
        <dgm:presLayoutVars>
          <dgm:bulletEnabled val="1"/>
        </dgm:presLayoutVars>
      </dgm:prSet>
      <dgm:spPr/>
    </dgm:pt>
    <dgm:pt modelId="{4C965C4D-748A-40E4-87C0-5F58C0FED6FA}" type="pres">
      <dgm:prSet presAssocID="{29670AD4-9614-4ECA-A2C4-788341482551}" presName="sibTrans" presStyleLbl="sibTrans1D1" presStyleIdx="3" presStyleCnt="5"/>
      <dgm:spPr/>
    </dgm:pt>
    <dgm:pt modelId="{0B10A22B-7767-4614-A6D3-AE29411D14C2}" type="pres">
      <dgm:prSet presAssocID="{29670AD4-9614-4ECA-A2C4-788341482551}" presName="connectorText" presStyleLbl="sibTrans1D1" presStyleIdx="3" presStyleCnt="5"/>
      <dgm:spPr/>
    </dgm:pt>
    <dgm:pt modelId="{A3B9FD92-A8B7-4B25-B2C0-30996C73160F}" type="pres">
      <dgm:prSet presAssocID="{764CDCE2-E46C-40A4-BC1A-64C7E96D9DCF}" presName="node" presStyleLbl="node1" presStyleIdx="4" presStyleCnt="6" custScaleX="120470">
        <dgm:presLayoutVars>
          <dgm:bulletEnabled val="1"/>
        </dgm:presLayoutVars>
      </dgm:prSet>
      <dgm:spPr/>
    </dgm:pt>
    <dgm:pt modelId="{F23F3C66-61B9-4BBD-8E1C-DF9F9325BE9A}" type="pres">
      <dgm:prSet presAssocID="{FD4A4932-8870-4EDE-AD9B-271C5FF46E15}" presName="sibTrans" presStyleLbl="sibTrans1D1" presStyleIdx="4" presStyleCnt="5"/>
      <dgm:spPr/>
    </dgm:pt>
    <dgm:pt modelId="{5CA2D23F-9E9C-4CC8-8BD8-6861AE45E02D}" type="pres">
      <dgm:prSet presAssocID="{FD4A4932-8870-4EDE-AD9B-271C5FF46E15}" presName="connectorText" presStyleLbl="sibTrans1D1" presStyleIdx="4" presStyleCnt="5"/>
      <dgm:spPr/>
    </dgm:pt>
    <dgm:pt modelId="{902DA596-ABC9-4A20-8B41-37A4F23460DC}" type="pres">
      <dgm:prSet presAssocID="{5895BABD-2FF2-4456-BB7E-A0065C8F655E}" presName="node" presStyleLbl="node1" presStyleIdx="5" presStyleCnt="6">
        <dgm:presLayoutVars>
          <dgm:bulletEnabled val="1"/>
        </dgm:presLayoutVars>
      </dgm:prSet>
      <dgm:spPr/>
    </dgm:pt>
  </dgm:ptLst>
  <dgm:cxnLst>
    <dgm:cxn modelId="{AC556820-0D4F-4B11-B89F-AE4AF780DA5F}" srcId="{4B9AE584-3513-4A73-B34B-7428BE2412D8}" destId="{0EE33F2F-AE5A-4162-8466-E21521D4DAB5}" srcOrd="1" destOrd="0" parTransId="{AD4E80B5-764E-4D22-A11A-0C2A696A6786}" sibTransId="{5D7706DC-5B3D-4912-9E1B-A6B17C0FA0C8}"/>
    <dgm:cxn modelId="{0FDC8323-E20B-4DBD-9C93-A65F537022C1}" type="presOf" srcId="{764CDCE2-E46C-40A4-BC1A-64C7E96D9DCF}" destId="{A3B9FD92-A8B7-4B25-B2C0-30996C73160F}" srcOrd="0" destOrd="0" presId="urn:microsoft.com/office/officeart/2016/7/layout/RepeatingBendingProcessNew"/>
    <dgm:cxn modelId="{D0F58032-A124-44F6-B595-3CF2F2246124}" type="presOf" srcId="{53BDDAF6-059F-459E-A792-CFC3EEE074E5}" destId="{B51DD8B5-619F-4613-99CA-FC8599AFEF67}" srcOrd="0" destOrd="0" presId="urn:microsoft.com/office/officeart/2016/7/layout/RepeatingBendingProcessNew"/>
    <dgm:cxn modelId="{CB72393A-2A46-45FD-9BAF-4D02E8F8AAD6}" type="presOf" srcId="{A9CF009D-9438-4C8C-A8D5-878899A620DE}" destId="{EAA61B8C-53C2-456C-BBF2-229527386281}" srcOrd="1" destOrd="0" presId="urn:microsoft.com/office/officeart/2016/7/layout/RepeatingBendingProcessNew"/>
    <dgm:cxn modelId="{3814DA3D-F842-427C-9105-05A54D25B22C}" type="presOf" srcId="{746D76A7-B53D-47DD-B942-AEA16A2D9291}" destId="{0212830D-8A12-40F5-9106-3462437D65EF}" srcOrd="0" destOrd="0" presId="urn:microsoft.com/office/officeart/2016/7/layout/RepeatingBendingProcessNew"/>
    <dgm:cxn modelId="{4205F03E-045E-47F3-B54C-77EBFFB674E4}" type="presOf" srcId="{4B9AE584-3513-4A73-B34B-7428BE2412D8}" destId="{A751331A-3C7D-41E2-B52F-4FDF4C77BECD}" srcOrd="0" destOrd="0" presId="urn:microsoft.com/office/officeart/2016/7/layout/RepeatingBendingProcessNew"/>
    <dgm:cxn modelId="{2A263469-27DA-4097-A04F-5C408377D488}" type="presOf" srcId="{5895BABD-2FF2-4456-BB7E-A0065C8F655E}" destId="{902DA596-ABC9-4A20-8B41-37A4F23460DC}" srcOrd="0" destOrd="0" presId="urn:microsoft.com/office/officeart/2016/7/layout/RepeatingBendingProcessNew"/>
    <dgm:cxn modelId="{9E574F6A-C02D-423A-ACCA-A6AE6CB7F4E9}" type="presOf" srcId="{29670AD4-9614-4ECA-A2C4-788341482551}" destId="{4C965C4D-748A-40E4-87C0-5F58C0FED6FA}" srcOrd="0" destOrd="0" presId="urn:microsoft.com/office/officeart/2016/7/layout/RepeatingBendingProcessNew"/>
    <dgm:cxn modelId="{E67E8978-9062-4F1A-A999-091E28FED553}" srcId="{4B9AE584-3513-4A73-B34B-7428BE2412D8}" destId="{4CB1E523-8797-42DA-97BB-0689E56AB704}" srcOrd="0" destOrd="0" parTransId="{EB8661B8-7B6C-4A83-AAEB-29FA590FC89F}" sibTransId="{A9CF009D-9438-4C8C-A8D5-878899A620DE}"/>
    <dgm:cxn modelId="{02D2B378-531E-4CF2-A531-A4E8D3582C8B}" srcId="{4B9AE584-3513-4A73-B34B-7428BE2412D8}" destId="{5895BABD-2FF2-4456-BB7E-A0065C8F655E}" srcOrd="5" destOrd="0" parTransId="{29EF8B8D-8CFB-47C2-9C66-59619CCC6048}" sibTransId="{3293CA6D-441B-4801-AC30-8E5A11E5E80B}"/>
    <dgm:cxn modelId="{BDAE4A8A-1D79-4C0F-9A7A-491CC342FAC5}" srcId="{4B9AE584-3513-4A73-B34B-7428BE2412D8}" destId="{746D76A7-B53D-47DD-B942-AEA16A2D9291}" srcOrd="2" destOrd="0" parTransId="{FA4FC0F3-3B63-4960-A2CC-E55792F9A3A0}" sibTransId="{53BDDAF6-059F-459E-A792-CFC3EEE074E5}"/>
    <dgm:cxn modelId="{9312998F-F25A-46E5-9FF8-508F981E8523}" type="presOf" srcId="{FD4A4932-8870-4EDE-AD9B-271C5FF46E15}" destId="{F23F3C66-61B9-4BBD-8E1C-DF9F9325BE9A}" srcOrd="0" destOrd="0" presId="urn:microsoft.com/office/officeart/2016/7/layout/RepeatingBendingProcessNew"/>
    <dgm:cxn modelId="{3D8E34A7-7E10-4A0E-B9AA-26905504280B}" type="presOf" srcId="{4CB1E523-8797-42DA-97BB-0689E56AB704}" destId="{81D43B72-0198-4BBA-9589-FFD630956CA1}" srcOrd="0" destOrd="0" presId="urn:microsoft.com/office/officeart/2016/7/layout/RepeatingBendingProcessNew"/>
    <dgm:cxn modelId="{EEBD66A9-3804-4E5A-AA93-C49E17C2242F}" type="presOf" srcId="{53BDDAF6-059F-459E-A792-CFC3EEE074E5}" destId="{CE40568A-072A-4F46-AF81-6BF69291572C}" srcOrd="1" destOrd="0" presId="urn:microsoft.com/office/officeart/2016/7/layout/RepeatingBendingProcessNew"/>
    <dgm:cxn modelId="{E3C17FBF-315E-4318-AB87-6F217F910181}" type="presOf" srcId="{0EE33F2F-AE5A-4162-8466-E21521D4DAB5}" destId="{1CC73FD8-3396-44CF-95EE-EB7200299E90}" srcOrd="0" destOrd="0" presId="urn:microsoft.com/office/officeart/2016/7/layout/RepeatingBendingProcessNew"/>
    <dgm:cxn modelId="{BDEB04CF-4273-47FA-AE38-0B269EBE5DD8}" srcId="{4B9AE584-3513-4A73-B34B-7428BE2412D8}" destId="{764CDCE2-E46C-40A4-BC1A-64C7E96D9DCF}" srcOrd="4" destOrd="0" parTransId="{A39DE7DD-A4A8-4609-B1CF-73599AA1849D}" sibTransId="{FD4A4932-8870-4EDE-AD9B-271C5FF46E15}"/>
    <dgm:cxn modelId="{BE474FD0-8C14-4491-B384-2535212DB6ED}" srcId="{4B9AE584-3513-4A73-B34B-7428BE2412D8}" destId="{169A16B4-18D8-4669-8F37-7511C99665DC}" srcOrd="3" destOrd="0" parTransId="{A812237E-04E6-4220-ABCD-CEE6BD1108C1}" sibTransId="{29670AD4-9614-4ECA-A2C4-788341482551}"/>
    <dgm:cxn modelId="{424DF7D1-4C5E-4A32-B463-D12CFFD298C2}" type="presOf" srcId="{5D7706DC-5B3D-4912-9E1B-A6B17C0FA0C8}" destId="{341E931C-64B8-43F0-A30A-1A6D82196893}" srcOrd="0" destOrd="0" presId="urn:microsoft.com/office/officeart/2016/7/layout/RepeatingBendingProcessNew"/>
    <dgm:cxn modelId="{A8F266D3-C588-45E7-97D3-36DFA0E66F72}" type="presOf" srcId="{29670AD4-9614-4ECA-A2C4-788341482551}" destId="{0B10A22B-7767-4614-A6D3-AE29411D14C2}" srcOrd="1" destOrd="0" presId="urn:microsoft.com/office/officeart/2016/7/layout/RepeatingBendingProcessNew"/>
    <dgm:cxn modelId="{74A9B3D9-BC87-4411-ACE2-9D1C207126B0}" type="presOf" srcId="{A9CF009D-9438-4C8C-A8D5-878899A620DE}" destId="{D163DC68-5752-4735-93D9-AD957C55CA2C}" srcOrd="0" destOrd="0" presId="urn:microsoft.com/office/officeart/2016/7/layout/RepeatingBendingProcessNew"/>
    <dgm:cxn modelId="{B7F6BDE1-073F-4379-909F-13CD2F6AC250}" type="presOf" srcId="{5D7706DC-5B3D-4912-9E1B-A6B17C0FA0C8}" destId="{A5EA3147-C826-41A2-B1FD-9014AB5DBAF2}" srcOrd="1" destOrd="0" presId="urn:microsoft.com/office/officeart/2016/7/layout/RepeatingBendingProcessNew"/>
    <dgm:cxn modelId="{E8D68DF3-3DEB-47CD-8364-24C85B291EE2}" type="presOf" srcId="{FD4A4932-8870-4EDE-AD9B-271C5FF46E15}" destId="{5CA2D23F-9E9C-4CC8-8BD8-6861AE45E02D}" srcOrd="1" destOrd="0" presId="urn:microsoft.com/office/officeart/2016/7/layout/RepeatingBendingProcessNew"/>
    <dgm:cxn modelId="{546AB5FC-5196-4F58-BAE1-065E5FB08679}" type="presOf" srcId="{169A16B4-18D8-4669-8F37-7511C99665DC}" destId="{736B5331-E1EE-42C3-81BC-318976814B98}" srcOrd="0" destOrd="0" presId="urn:microsoft.com/office/officeart/2016/7/layout/RepeatingBendingProcessNew"/>
    <dgm:cxn modelId="{14E1A10E-4BCA-4DB0-9338-A6CAE97BD9B5}" type="presParOf" srcId="{A751331A-3C7D-41E2-B52F-4FDF4C77BECD}" destId="{81D43B72-0198-4BBA-9589-FFD630956CA1}" srcOrd="0" destOrd="0" presId="urn:microsoft.com/office/officeart/2016/7/layout/RepeatingBendingProcessNew"/>
    <dgm:cxn modelId="{31DFDEFE-C9FE-472F-889E-39D8F0E10BF2}" type="presParOf" srcId="{A751331A-3C7D-41E2-B52F-4FDF4C77BECD}" destId="{D163DC68-5752-4735-93D9-AD957C55CA2C}" srcOrd="1" destOrd="0" presId="urn:microsoft.com/office/officeart/2016/7/layout/RepeatingBendingProcessNew"/>
    <dgm:cxn modelId="{197427ED-C899-4709-BA90-35F3004CFD3B}" type="presParOf" srcId="{D163DC68-5752-4735-93D9-AD957C55CA2C}" destId="{EAA61B8C-53C2-456C-BBF2-229527386281}" srcOrd="0" destOrd="0" presId="urn:microsoft.com/office/officeart/2016/7/layout/RepeatingBendingProcessNew"/>
    <dgm:cxn modelId="{F824D6E0-747D-4D26-B28A-ED0883ED6010}" type="presParOf" srcId="{A751331A-3C7D-41E2-B52F-4FDF4C77BECD}" destId="{1CC73FD8-3396-44CF-95EE-EB7200299E90}" srcOrd="2" destOrd="0" presId="urn:microsoft.com/office/officeart/2016/7/layout/RepeatingBendingProcessNew"/>
    <dgm:cxn modelId="{387DF0EF-4402-4377-A6C8-CC03F61BEB54}" type="presParOf" srcId="{A751331A-3C7D-41E2-B52F-4FDF4C77BECD}" destId="{341E931C-64B8-43F0-A30A-1A6D82196893}" srcOrd="3" destOrd="0" presId="urn:microsoft.com/office/officeart/2016/7/layout/RepeatingBendingProcessNew"/>
    <dgm:cxn modelId="{37DA44DE-C151-40D0-86CF-E704D82A6562}" type="presParOf" srcId="{341E931C-64B8-43F0-A30A-1A6D82196893}" destId="{A5EA3147-C826-41A2-B1FD-9014AB5DBAF2}" srcOrd="0" destOrd="0" presId="urn:microsoft.com/office/officeart/2016/7/layout/RepeatingBendingProcessNew"/>
    <dgm:cxn modelId="{8755E445-4548-4F23-B228-738EDEF5DE1F}" type="presParOf" srcId="{A751331A-3C7D-41E2-B52F-4FDF4C77BECD}" destId="{0212830D-8A12-40F5-9106-3462437D65EF}" srcOrd="4" destOrd="0" presId="urn:microsoft.com/office/officeart/2016/7/layout/RepeatingBendingProcessNew"/>
    <dgm:cxn modelId="{A69B16E0-5BF8-474C-A7E2-084C7401CE28}" type="presParOf" srcId="{A751331A-3C7D-41E2-B52F-4FDF4C77BECD}" destId="{B51DD8B5-619F-4613-99CA-FC8599AFEF67}" srcOrd="5" destOrd="0" presId="urn:microsoft.com/office/officeart/2016/7/layout/RepeatingBendingProcessNew"/>
    <dgm:cxn modelId="{3137114B-2995-4750-A83D-271782B072F8}" type="presParOf" srcId="{B51DD8B5-619F-4613-99CA-FC8599AFEF67}" destId="{CE40568A-072A-4F46-AF81-6BF69291572C}" srcOrd="0" destOrd="0" presId="urn:microsoft.com/office/officeart/2016/7/layout/RepeatingBendingProcessNew"/>
    <dgm:cxn modelId="{8B290A67-863D-48A2-9C50-EF9834A864D8}" type="presParOf" srcId="{A751331A-3C7D-41E2-B52F-4FDF4C77BECD}" destId="{736B5331-E1EE-42C3-81BC-318976814B98}" srcOrd="6" destOrd="0" presId="urn:microsoft.com/office/officeart/2016/7/layout/RepeatingBendingProcessNew"/>
    <dgm:cxn modelId="{790E66E5-FC66-42A3-893C-EF988508810D}" type="presParOf" srcId="{A751331A-3C7D-41E2-B52F-4FDF4C77BECD}" destId="{4C965C4D-748A-40E4-87C0-5F58C0FED6FA}" srcOrd="7" destOrd="0" presId="urn:microsoft.com/office/officeart/2016/7/layout/RepeatingBendingProcessNew"/>
    <dgm:cxn modelId="{57AC8E12-3B68-41DB-B54E-5AD832047D0E}" type="presParOf" srcId="{4C965C4D-748A-40E4-87C0-5F58C0FED6FA}" destId="{0B10A22B-7767-4614-A6D3-AE29411D14C2}" srcOrd="0" destOrd="0" presId="urn:microsoft.com/office/officeart/2016/7/layout/RepeatingBendingProcessNew"/>
    <dgm:cxn modelId="{777F5741-5717-47AC-85EA-DB8F601E6630}" type="presParOf" srcId="{A751331A-3C7D-41E2-B52F-4FDF4C77BECD}" destId="{A3B9FD92-A8B7-4B25-B2C0-30996C73160F}" srcOrd="8" destOrd="0" presId="urn:microsoft.com/office/officeart/2016/7/layout/RepeatingBendingProcessNew"/>
    <dgm:cxn modelId="{12BF464B-1E64-469D-B7F7-81D59EC35FC9}" type="presParOf" srcId="{A751331A-3C7D-41E2-B52F-4FDF4C77BECD}" destId="{F23F3C66-61B9-4BBD-8E1C-DF9F9325BE9A}" srcOrd="9" destOrd="0" presId="urn:microsoft.com/office/officeart/2016/7/layout/RepeatingBendingProcessNew"/>
    <dgm:cxn modelId="{52B42BA7-8907-4FB9-A61A-B980F047C486}" type="presParOf" srcId="{F23F3C66-61B9-4BBD-8E1C-DF9F9325BE9A}" destId="{5CA2D23F-9E9C-4CC8-8BD8-6861AE45E02D}" srcOrd="0" destOrd="0" presId="urn:microsoft.com/office/officeart/2016/7/layout/RepeatingBendingProcessNew"/>
    <dgm:cxn modelId="{7ABE479E-059B-4F18-A1D4-8C19AD0F8A3C}" type="presParOf" srcId="{A751331A-3C7D-41E2-B52F-4FDF4C77BECD}" destId="{902DA596-ABC9-4A20-8B41-37A4F23460DC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21EB14-8D0A-4360-B977-6BE215268E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02B13BF-4400-4265-BE63-C3474255DB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Your response constitutes a binding offer for the duration of the irrevocable offer period identified in the solicitation. </a:t>
          </a:r>
        </a:p>
      </dgm:t>
    </dgm:pt>
    <dgm:pt modelId="{852B55F3-C4A8-41C8-AE74-1321549FC0CA}" type="parTrans" cxnId="{7B785A69-0D3D-46C9-965A-7248D814C90B}">
      <dgm:prSet/>
      <dgm:spPr/>
      <dgm:t>
        <a:bodyPr/>
        <a:lstStyle/>
        <a:p>
          <a:endParaRPr lang="en-US"/>
        </a:p>
      </dgm:t>
    </dgm:pt>
    <dgm:pt modelId="{FD10DFFF-67CB-4EB8-9697-CA2D3253B3D1}" type="sibTrans" cxnId="{7B785A69-0D3D-46C9-965A-7248D814C90B}">
      <dgm:prSet/>
      <dgm:spPr/>
      <dgm:t>
        <a:bodyPr/>
        <a:lstStyle/>
        <a:p>
          <a:endParaRPr lang="en-US"/>
        </a:p>
      </dgm:t>
    </dgm:pt>
    <dgm:pt modelId="{61B2AEA8-66B7-4866-8BDF-7DA654C588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Avoid modifying submittal documents (pricing forms; bond forms.</a:t>
          </a:r>
        </a:p>
      </dgm:t>
    </dgm:pt>
    <dgm:pt modelId="{86DB90EA-8F84-48B9-B446-0DF9230A21C1}" type="parTrans" cxnId="{E5BA6FA6-DC7B-4984-A313-C26BA082DE31}">
      <dgm:prSet/>
      <dgm:spPr/>
      <dgm:t>
        <a:bodyPr/>
        <a:lstStyle/>
        <a:p>
          <a:endParaRPr lang="en-US"/>
        </a:p>
      </dgm:t>
    </dgm:pt>
    <dgm:pt modelId="{B94E331A-7B2A-47C6-A3A9-F5EB2A49B3C9}" type="sibTrans" cxnId="{E5BA6FA6-DC7B-4984-A313-C26BA082DE31}">
      <dgm:prSet/>
      <dgm:spPr/>
      <dgm:t>
        <a:bodyPr/>
        <a:lstStyle/>
        <a:p>
          <a:endParaRPr lang="en-US"/>
        </a:p>
      </dgm:t>
    </dgm:pt>
    <dgm:pt modelId="{3E048068-1698-4D60-9E94-FADE5D6FE6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dirty="0"/>
            <a:t>References: Provide more than the minimum; inform references that you are including them in your submittal.</a:t>
          </a:r>
        </a:p>
      </dgm:t>
    </dgm:pt>
    <dgm:pt modelId="{4B3852B0-39A3-4E32-A2C2-DB9F43DC008E}" type="parTrans" cxnId="{B2B47B61-4BA0-468A-A47E-600E46390D58}">
      <dgm:prSet/>
      <dgm:spPr/>
      <dgm:t>
        <a:bodyPr/>
        <a:lstStyle/>
        <a:p>
          <a:endParaRPr lang="en-US"/>
        </a:p>
      </dgm:t>
    </dgm:pt>
    <dgm:pt modelId="{40D7C317-EFE6-4510-922A-C135DC761968}" type="sibTrans" cxnId="{B2B47B61-4BA0-468A-A47E-600E46390D58}">
      <dgm:prSet/>
      <dgm:spPr/>
      <dgm:t>
        <a:bodyPr/>
        <a:lstStyle/>
        <a:p>
          <a:endParaRPr lang="en-US"/>
        </a:p>
      </dgm:t>
    </dgm:pt>
    <dgm:pt modelId="{BB02766C-F999-4F30-8FA7-DC13B8F146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Adhere to formatting instructions and page limitations</a:t>
          </a:r>
        </a:p>
      </dgm:t>
    </dgm:pt>
    <dgm:pt modelId="{3C7C2795-C9F9-4398-882D-B075A5204067}" type="parTrans" cxnId="{BE99B080-EAB7-46B4-9DB2-2AF19686F6D9}">
      <dgm:prSet/>
      <dgm:spPr/>
      <dgm:t>
        <a:bodyPr/>
        <a:lstStyle/>
        <a:p>
          <a:endParaRPr lang="en-US"/>
        </a:p>
      </dgm:t>
    </dgm:pt>
    <dgm:pt modelId="{069E49DC-B01B-4B87-B5E6-BA60E9B95056}" type="sibTrans" cxnId="{BE99B080-EAB7-46B4-9DB2-2AF19686F6D9}">
      <dgm:prSet/>
      <dgm:spPr/>
      <dgm:t>
        <a:bodyPr/>
        <a:lstStyle/>
        <a:p>
          <a:endParaRPr lang="en-US"/>
        </a:p>
      </dgm:t>
    </dgm:pt>
    <dgm:pt modelId="{1CF4184E-B4D9-4F07-BCA3-CD5475CECC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Avoid adding terms and conditions</a:t>
          </a:r>
        </a:p>
      </dgm:t>
    </dgm:pt>
    <dgm:pt modelId="{C409EAA8-E70D-44E5-B912-B923269506D2}" type="parTrans" cxnId="{1607BCD7-3FF4-4B6E-A5F6-0E6DCFDC4C6D}">
      <dgm:prSet/>
      <dgm:spPr/>
      <dgm:t>
        <a:bodyPr/>
        <a:lstStyle/>
        <a:p>
          <a:endParaRPr lang="en-US"/>
        </a:p>
      </dgm:t>
    </dgm:pt>
    <dgm:pt modelId="{4DE9527C-9B3D-4182-B536-6EF31FB05921}" type="sibTrans" cxnId="{1607BCD7-3FF4-4B6E-A5F6-0E6DCFDC4C6D}">
      <dgm:prSet/>
      <dgm:spPr/>
      <dgm:t>
        <a:bodyPr/>
        <a:lstStyle/>
        <a:p>
          <a:endParaRPr lang="en-US"/>
        </a:p>
      </dgm:t>
    </dgm:pt>
    <dgm:pt modelId="{9D4AB95D-F2C0-4A84-8DC1-6DFA5B8A5FCC}" type="pres">
      <dgm:prSet presAssocID="{2121EB14-8D0A-4360-B977-6BE215268E0F}" presName="root" presStyleCnt="0">
        <dgm:presLayoutVars>
          <dgm:dir/>
          <dgm:resizeHandles val="exact"/>
        </dgm:presLayoutVars>
      </dgm:prSet>
      <dgm:spPr/>
    </dgm:pt>
    <dgm:pt modelId="{28CF28D8-6876-439B-BE5B-1AF2867EB92F}" type="pres">
      <dgm:prSet presAssocID="{502B13BF-4400-4265-BE63-C3474255DB26}" presName="compNode" presStyleCnt="0"/>
      <dgm:spPr/>
    </dgm:pt>
    <dgm:pt modelId="{30C837FF-A854-4D7A-956C-62D4672C131E}" type="pres">
      <dgm:prSet presAssocID="{502B13BF-4400-4265-BE63-C3474255DB26}" presName="bgRect" presStyleLbl="bgShp" presStyleIdx="0" presStyleCnt="5"/>
      <dgm:spPr/>
    </dgm:pt>
    <dgm:pt modelId="{8745A7EB-A87D-4334-9AAF-B996514D34DF}" type="pres">
      <dgm:prSet presAssocID="{502B13BF-4400-4265-BE63-C3474255DB2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ECB562B-B0F5-4787-86D9-F6893AF66A63}" type="pres">
      <dgm:prSet presAssocID="{502B13BF-4400-4265-BE63-C3474255DB26}" presName="spaceRect" presStyleCnt="0"/>
      <dgm:spPr/>
    </dgm:pt>
    <dgm:pt modelId="{8F68E7BE-4294-413D-92C7-FFF409F4876F}" type="pres">
      <dgm:prSet presAssocID="{502B13BF-4400-4265-BE63-C3474255DB26}" presName="parTx" presStyleLbl="revTx" presStyleIdx="0" presStyleCnt="5">
        <dgm:presLayoutVars>
          <dgm:chMax val="0"/>
          <dgm:chPref val="0"/>
        </dgm:presLayoutVars>
      </dgm:prSet>
      <dgm:spPr/>
    </dgm:pt>
    <dgm:pt modelId="{8D2BAB2A-5852-4FD3-A3B7-F8345F46CC92}" type="pres">
      <dgm:prSet presAssocID="{FD10DFFF-67CB-4EB8-9697-CA2D3253B3D1}" presName="sibTrans" presStyleCnt="0"/>
      <dgm:spPr/>
    </dgm:pt>
    <dgm:pt modelId="{12266AFD-0EBE-4A6F-AFA7-585AFA4B2589}" type="pres">
      <dgm:prSet presAssocID="{61B2AEA8-66B7-4866-8BDF-7DA654C588AF}" presName="compNode" presStyleCnt="0"/>
      <dgm:spPr/>
    </dgm:pt>
    <dgm:pt modelId="{C260FA5C-6EC5-4A65-A676-1E7BEB2D1082}" type="pres">
      <dgm:prSet presAssocID="{61B2AEA8-66B7-4866-8BDF-7DA654C588AF}" presName="bgRect" presStyleLbl="bgShp" presStyleIdx="1" presStyleCnt="5"/>
      <dgm:spPr/>
    </dgm:pt>
    <dgm:pt modelId="{5D3697CD-23F0-46C4-92C8-BCF2B7318AE3}" type="pres">
      <dgm:prSet presAssocID="{61B2AEA8-66B7-4866-8BDF-7DA654C588A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7F7D7347-7705-4B65-9CED-F87551877FA0}" type="pres">
      <dgm:prSet presAssocID="{61B2AEA8-66B7-4866-8BDF-7DA654C588AF}" presName="spaceRect" presStyleCnt="0"/>
      <dgm:spPr/>
    </dgm:pt>
    <dgm:pt modelId="{50D2149C-5484-450F-AABA-72152F932CD5}" type="pres">
      <dgm:prSet presAssocID="{61B2AEA8-66B7-4866-8BDF-7DA654C588AF}" presName="parTx" presStyleLbl="revTx" presStyleIdx="1" presStyleCnt="5">
        <dgm:presLayoutVars>
          <dgm:chMax val="0"/>
          <dgm:chPref val="0"/>
        </dgm:presLayoutVars>
      </dgm:prSet>
      <dgm:spPr/>
    </dgm:pt>
    <dgm:pt modelId="{EC2177BE-3AA0-4627-B980-9B70D7950FC7}" type="pres">
      <dgm:prSet presAssocID="{B94E331A-7B2A-47C6-A3A9-F5EB2A49B3C9}" presName="sibTrans" presStyleCnt="0"/>
      <dgm:spPr/>
    </dgm:pt>
    <dgm:pt modelId="{567593A1-2E77-4C80-8AB3-4F13CBF343D4}" type="pres">
      <dgm:prSet presAssocID="{3E048068-1698-4D60-9E94-FADE5D6FE66A}" presName="compNode" presStyleCnt="0"/>
      <dgm:spPr/>
    </dgm:pt>
    <dgm:pt modelId="{751CD9B6-65E6-47C3-AC48-A1AB9E36EEA7}" type="pres">
      <dgm:prSet presAssocID="{3E048068-1698-4D60-9E94-FADE5D6FE66A}" presName="bgRect" presStyleLbl="bgShp" presStyleIdx="2" presStyleCnt="5"/>
      <dgm:spPr/>
    </dgm:pt>
    <dgm:pt modelId="{4CFD2ABD-F55D-4A0C-84A3-DE998DC99E96}" type="pres">
      <dgm:prSet presAssocID="{3E048068-1698-4D60-9E94-FADE5D6FE66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3771848E-A2C4-4985-81D3-DB65E691CE1D}" type="pres">
      <dgm:prSet presAssocID="{3E048068-1698-4D60-9E94-FADE5D6FE66A}" presName="spaceRect" presStyleCnt="0"/>
      <dgm:spPr/>
    </dgm:pt>
    <dgm:pt modelId="{7FE79AD1-A99C-4707-964C-F344EE782CDE}" type="pres">
      <dgm:prSet presAssocID="{3E048068-1698-4D60-9E94-FADE5D6FE66A}" presName="parTx" presStyleLbl="revTx" presStyleIdx="2" presStyleCnt="5">
        <dgm:presLayoutVars>
          <dgm:chMax val="0"/>
          <dgm:chPref val="0"/>
        </dgm:presLayoutVars>
      </dgm:prSet>
      <dgm:spPr/>
    </dgm:pt>
    <dgm:pt modelId="{C5E845DC-7C30-4127-AEF7-22E9934E76A7}" type="pres">
      <dgm:prSet presAssocID="{40D7C317-EFE6-4510-922A-C135DC761968}" presName="sibTrans" presStyleCnt="0"/>
      <dgm:spPr/>
    </dgm:pt>
    <dgm:pt modelId="{8725EAB6-B19B-4889-B44F-224D13899656}" type="pres">
      <dgm:prSet presAssocID="{BB02766C-F999-4F30-8FA7-DC13B8F146F1}" presName="compNode" presStyleCnt="0"/>
      <dgm:spPr/>
    </dgm:pt>
    <dgm:pt modelId="{1D565146-CE3E-48EE-876A-DB4C0D92AC9E}" type="pres">
      <dgm:prSet presAssocID="{BB02766C-F999-4F30-8FA7-DC13B8F146F1}" presName="bgRect" presStyleLbl="bgShp" presStyleIdx="3" presStyleCnt="5"/>
      <dgm:spPr/>
    </dgm:pt>
    <dgm:pt modelId="{929AAC11-831E-4159-A795-EA1EDFE8607C}" type="pres">
      <dgm:prSet presAssocID="{BB02766C-F999-4F30-8FA7-DC13B8F146F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 with solid fill"/>
        </a:ext>
      </dgm:extLst>
    </dgm:pt>
    <dgm:pt modelId="{2AA5A6F1-9270-4FDC-A630-2613340B89BC}" type="pres">
      <dgm:prSet presAssocID="{BB02766C-F999-4F30-8FA7-DC13B8F146F1}" presName="spaceRect" presStyleCnt="0"/>
      <dgm:spPr/>
    </dgm:pt>
    <dgm:pt modelId="{F3FF2A37-08EB-4FBB-B669-13770B8DFE6B}" type="pres">
      <dgm:prSet presAssocID="{BB02766C-F999-4F30-8FA7-DC13B8F146F1}" presName="parTx" presStyleLbl="revTx" presStyleIdx="3" presStyleCnt="5">
        <dgm:presLayoutVars>
          <dgm:chMax val="0"/>
          <dgm:chPref val="0"/>
        </dgm:presLayoutVars>
      </dgm:prSet>
      <dgm:spPr/>
    </dgm:pt>
    <dgm:pt modelId="{7075858C-877E-468D-8260-D8F101140DC1}" type="pres">
      <dgm:prSet presAssocID="{069E49DC-B01B-4B87-B5E6-BA60E9B95056}" presName="sibTrans" presStyleCnt="0"/>
      <dgm:spPr/>
    </dgm:pt>
    <dgm:pt modelId="{BB0491E3-A90F-457F-8046-3332C7E4ADDD}" type="pres">
      <dgm:prSet presAssocID="{1CF4184E-B4D9-4F07-BCA3-CD5475CECC66}" presName="compNode" presStyleCnt="0"/>
      <dgm:spPr/>
    </dgm:pt>
    <dgm:pt modelId="{EE279932-3098-4514-AAC7-C3CF4939F245}" type="pres">
      <dgm:prSet presAssocID="{1CF4184E-B4D9-4F07-BCA3-CD5475CECC66}" presName="bgRect" presStyleLbl="bgShp" presStyleIdx="4" presStyleCnt="5" custLinFactNeighborX="885" custLinFactNeighborY="-3553"/>
      <dgm:spPr/>
    </dgm:pt>
    <dgm:pt modelId="{EA36CBEA-413C-4A51-B7C3-F1453E40DCF4}" type="pres">
      <dgm:prSet presAssocID="{1CF4184E-B4D9-4F07-BCA3-CD5475CECC6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o sign with solid fill"/>
        </a:ext>
      </dgm:extLst>
    </dgm:pt>
    <dgm:pt modelId="{5A71FED7-807C-4894-87C1-3BBB26B2F18F}" type="pres">
      <dgm:prSet presAssocID="{1CF4184E-B4D9-4F07-BCA3-CD5475CECC66}" presName="spaceRect" presStyleCnt="0"/>
      <dgm:spPr/>
    </dgm:pt>
    <dgm:pt modelId="{4E72BF5D-9A91-4490-A505-FAA864046C33}" type="pres">
      <dgm:prSet presAssocID="{1CF4184E-B4D9-4F07-BCA3-CD5475CECC6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B503F00-A824-4FB9-83BA-FE69ED1C87F5}" type="presOf" srcId="{2121EB14-8D0A-4360-B977-6BE215268E0F}" destId="{9D4AB95D-F2C0-4A84-8DC1-6DFA5B8A5FCC}" srcOrd="0" destOrd="0" presId="urn:microsoft.com/office/officeart/2018/2/layout/IconVerticalSolidList"/>
    <dgm:cxn modelId="{77F1AE0F-68D6-42B7-9F82-60A29ECC64B0}" type="presOf" srcId="{502B13BF-4400-4265-BE63-C3474255DB26}" destId="{8F68E7BE-4294-413D-92C7-FFF409F4876F}" srcOrd="0" destOrd="0" presId="urn:microsoft.com/office/officeart/2018/2/layout/IconVerticalSolidList"/>
    <dgm:cxn modelId="{CED43422-A006-46F4-A521-0341C4721B9D}" type="presOf" srcId="{3E048068-1698-4D60-9E94-FADE5D6FE66A}" destId="{7FE79AD1-A99C-4707-964C-F344EE782CDE}" srcOrd="0" destOrd="0" presId="urn:microsoft.com/office/officeart/2018/2/layout/IconVerticalSolidList"/>
    <dgm:cxn modelId="{A9781A2D-7D2A-4BF9-BBE7-0D9235045A6F}" type="presOf" srcId="{61B2AEA8-66B7-4866-8BDF-7DA654C588AF}" destId="{50D2149C-5484-450F-AABA-72152F932CD5}" srcOrd="0" destOrd="0" presId="urn:microsoft.com/office/officeart/2018/2/layout/IconVerticalSolidList"/>
    <dgm:cxn modelId="{B2B47B61-4BA0-468A-A47E-600E46390D58}" srcId="{2121EB14-8D0A-4360-B977-6BE215268E0F}" destId="{3E048068-1698-4D60-9E94-FADE5D6FE66A}" srcOrd="2" destOrd="0" parTransId="{4B3852B0-39A3-4E32-A2C2-DB9F43DC008E}" sibTransId="{40D7C317-EFE6-4510-922A-C135DC761968}"/>
    <dgm:cxn modelId="{7B785A69-0D3D-46C9-965A-7248D814C90B}" srcId="{2121EB14-8D0A-4360-B977-6BE215268E0F}" destId="{502B13BF-4400-4265-BE63-C3474255DB26}" srcOrd="0" destOrd="0" parTransId="{852B55F3-C4A8-41C8-AE74-1321549FC0CA}" sibTransId="{FD10DFFF-67CB-4EB8-9697-CA2D3253B3D1}"/>
    <dgm:cxn modelId="{BE99B080-EAB7-46B4-9DB2-2AF19686F6D9}" srcId="{2121EB14-8D0A-4360-B977-6BE215268E0F}" destId="{BB02766C-F999-4F30-8FA7-DC13B8F146F1}" srcOrd="3" destOrd="0" parTransId="{3C7C2795-C9F9-4398-882D-B075A5204067}" sibTransId="{069E49DC-B01B-4B87-B5E6-BA60E9B95056}"/>
    <dgm:cxn modelId="{E5BA6FA6-DC7B-4984-A313-C26BA082DE31}" srcId="{2121EB14-8D0A-4360-B977-6BE215268E0F}" destId="{61B2AEA8-66B7-4866-8BDF-7DA654C588AF}" srcOrd="1" destOrd="0" parTransId="{86DB90EA-8F84-48B9-B446-0DF9230A21C1}" sibTransId="{B94E331A-7B2A-47C6-A3A9-F5EB2A49B3C9}"/>
    <dgm:cxn modelId="{B55031AD-CDAA-42EE-BA78-4FED8053C323}" type="presOf" srcId="{1CF4184E-B4D9-4F07-BCA3-CD5475CECC66}" destId="{4E72BF5D-9A91-4490-A505-FAA864046C33}" srcOrd="0" destOrd="0" presId="urn:microsoft.com/office/officeart/2018/2/layout/IconVerticalSolidList"/>
    <dgm:cxn modelId="{C25E33CF-2614-438A-840A-3180E9C622CC}" type="presOf" srcId="{BB02766C-F999-4F30-8FA7-DC13B8F146F1}" destId="{F3FF2A37-08EB-4FBB-B669-13770B8DFE6B}" srcOrd="0" destOrd="0" presId="urn:microsoft.com/office/officeart/2018/2/layout/IconVerticalSolidList"/>
    <dgm:cxn modelId="{1607BCD7-3FF4-4B6E-A5F6-0E6DCFDC4C6D}" srcId="{2121EB14-8D0A-4360-B977-6BE215268E0F}" destId="{1CF4184E-B4D9-4F07-BCA3-CD5475CECC66}" srcOrd="4" destOrd="0" parTransId="{C409EAA8-E70D-44E5-B912-B923269506D2}" sibTransId="{4DE9527C-9B3D-4182-B536-6EF31FB05921}"/>
    <dgm:cxn modelId="{3C336973-AFF5-4EEC-B3F6-40ED362AC0F5}" type="presParOf" srcId="{9D4AB95D-F2C0-4A84-8DC1-6DFA5B8A5FCC}" destId="{28CF28D8-6876-439B-BE5B-1AF2867EB92F}" srcOrd="0" destOrd="0" presId="urn:microsoft.com/office/officeart/2018/2/layout/IconVerticalSolidList"/>
    <dgm:cxn modelId="{C6AE552B-3726-4F67-BECF-F9B91BBE22C5}" type="presParOf" srcId="{28CF28D8-6876-439B-BE5B-1AF2867EB92F}" destId="{30C837FF-A854-4D7A-956C-62D4672C131E}" srcOrd="0" destOrd="0" presId="urn:microsoft.com/office/officeart/2018/2/layout/IconVerticalSolidList"/>
    <dgm:cxn modelId="{245C55C2-0DCB-43D5-B00D-DAD67A7A72EF}" type="presParOf" srcId="{28CF28D8-6876-439B-BE5B-1AF2867EB92F}" destId="{8745A7EB-A87D-4334-9AAF-B996514D34DF}" srcOrd="1" destOrd="0" presId="urn:microsoft.com/office/officeart/2018/2/layout/IconVerticalSolidList"/>
    <dgm:cxn modelId="{9900B6A3-0873-43B9-A7F4-7DF68F84D308}" type="presParOf" srcId="{28CF28D8-6876-439B-BE5B-1AF2867EB92F}" destId="{2ECB562B-B0F5-4787-86D9-F6893AF66A63}" srcOrd="2" destOrd="0" presId="urn:microsoft.com/office/officeart/2018/2/layout/IconVerticalSolidList"/>
    <dgm:cxn modelId="{B7FD2ECD-B98F-474B-9A25-DDEF88589DA3}" type="presParOf" srcId="{28CF28D8-6876-439B-BE5B-1AF2867EB92F}" destId="{8F68E7BE-4294-413D-92C7-FFF409F4876F}" srcOrd="3" destOrd="0" presId="urn:microsoft.com/office/officeart/2018/2/layout/IconVerticalSolidList"/>
    <dgm:cxn modelId="{675EA00E-CF34-43AD-92F2-839E23AC2D08}" type="presParOf" srcId="{9D4AB95D-F2C0-4A84-8DC1-6DFA5B8A5FCC}" destId="{8D2BAB2A-5852-4FD3-A3B7-F8345F46CC92}" srcOrd="1" destOrd="0" presId="urn:microsoft.com/office/officeart/2018/2/layout/IconVerticalSolidList"/>
    <dgm:cxn modelId="{864DF28F-06DF-4483-970E-1893F4A23CBE}" type="presParOf" srcId="{9D4AB95D-F2C0-4A84-8DC1-6DFA5B8A5FCC}" destId="{12266AFD-0EBE-4A6F-AFA7-585AFA4B2589}" srcOrd="2" destOrd="0" presId="urn:microsoft.com/office/officeart/2018/2/layout/IconVerticalSolidList"/>
    <dgm:cxn modelId="{3EF71EB7-E83C-4CDB-BCA6-9CCDABD83351}" type="presParOf" srcId="{12266AFD-0EBE-4A6F-AFA7-585AFA4B2589}" destId="{C260FA5C-6EC5-4A65-A676-1E7BEB2D1082}" srcOrd="0" destOrd="0" presId="urn:microsoft.com/office/officeart/2018/2/layout/IconVerticalSolidList"/>
    <dgm:cxn modelId="{162FF98C-6A1A-4856-B2E0-1871E582FE67}" type="presParOf" srcId="{12266AFD-0EBE-4A6F-AFA7-585AFA4B2589}" destId="{5D3697CD-23F0-46C4-92C8-BCF2B7318AE3}" srcOrd="1" destOrd="0" presId="urn:microsoft.com/office/officeart/2018/2/layout/IconVerticalSolidList"/>
    <dgm:cxn modelId="{ABE1416A-5CD0-4AEB-B7F0-FDA7EB6B143B}" type="presParOf" srcId="{12266AFD-0EBE-4A6F-AFA7-585AFA4B2589}" destId="{7F7D7347-7705-4B65-9CED-F87551877FA0}" srcOrd="2" destOrd="0" presId="urn:microsoft.com/office/officeart/2018/2/layout/IconVerticalSolidList"/>
    <dgm:cxn modelId="{1C5F2B5D-2BD0-44F4-90E7-91D7592CBAC5}" type="presParOf" srcId="{12266AFD-0EBE-4A6F-AFA7-585AFA4B2589}" destId="{50D2149C-5484-450F-AABA-72152F932CD5}" srcOrd="3" destOrd="0" presId="urn:microsoft.com/office/officeart/2018/2/layout/IconVerticalSolidList"/>
    <dgm:cxn modelId="{4CAC9FB0-F70E-4445-B882-8F10080DE52F}" type="presParOf" srcId="{9D4AB95D-F2C0-4A84-8DC1-6DFA5B8A5FCC}" destId="{EC2177BE-3AA0-4627-B980-9B70D7950FC7}" srcOrd="3" destOrd="0" presId="urn:microsoft.com/office/officeart/2018/2/layout/IconVerticalSolidList"/>
    <dgm:cxn modelId="{A329CD74-3B72-4FCC-8430-B069779FF767}" type="presParOf" srcId="{9D4AB95D-F2C0-4A84-8DC1-6DFA5B8A5FCC}" destId="{567593A1-2E77-4C80-8AB3-4F13CBF343D4}" srcOrd="4" destOrd="0" presId="urn:microsoft.com/office/officeart/2018/2/layout/IconVerticalSolidList"/>
    <dgm:cxn modelId="{0DE02BBC-D4AB-42A8-A2E9-1FC730723D24}" type="presParOf" srcId="{567593A1-2E77-4C80-8AB3-4F13CBF343D4}" destId="{751CD9B6-65E6-47C3-AC48-A1AB9E36EEA7}" srcOrd="0" destOrd="0" presId="urn:microsoft.com/office/officeart/2018/2/layout/IconVerticalSolidList"/>
    <dgm:cxn modelId="{2D0ED73A-3D35-4B32-82E6-48A6E22C4FC6}" type="presParOf" srcId="{567593A1-2E77-4C80-8AB3-4F13CBF343D4}" destId="{4CFD2ABD-F55D-4A0C-84A3-DE998DC99E96}" srcOrd="1" destOrd="0" presId="urn:microsoft.com/office/officeart/2018/2/layout/IconVerticalSolidList"/>
    <dgm:cxn modelId="{B01DD150-BB8E-459D-B63F-AA3B3BB4034A}" type="presParOf" srcId="{567593A1-2E77-4C80-8AB3-4F13CBF343D4}" destId="{3771848E-A2C4-4985-81D3-DB65E691CE1D}" srcOrd="2" destOrd="0" presId="urn:microsoft.com/office/officeart/2018/2/layout/IconVerticalSolidList"/>
    <dgm:cxn modelId="{B01C9533-94D9-4616-8CBF-C9DB4A5AC4E6}" type="presParOf" srcId="{567593A1-2E77-4C80-8AB3-4F13CBF343D4}" destId="{7FE79AD1-A99C-4707-964C-F344EE782CDE}" srcOrd="3" destOrd="0" presId="urn:microsoft.com/office/officeart/2018/2/layout/IconVerticalSolidList"/>
    <dgm:cxn modelId="{E8A01B3D-7EF4-4DCD-B67B-C230D0173687}" type="presParOf" srcId="{9D4AB95D-F2C0-4A84-8DC1-6DFA5B8A5FCC}" destId="{C5E845DC-7C30-4127-AEF7-22E9934E76A7}" srcOrd="5" destOrd="0" presId="urn:microsoft.com/office/officeart/2018/2/layout/IconVerticalSolidList"/>
    <dgm:cxn modelId="{81C5C9B8-D395-49C2-A9C3-8D6DE73C638D}" type="presParOf" srcId="{9D4AB95D-F2C0-4A84-8DC1-6DFA5B8A5FCC}" destId="{8725EAB6-B19B-4889-B44F-224D13899656}" srcOrd="6" destOrd="0" presId="urn:microsoft.com/office/officeart/2018/2/layout/IconVerticalSolidList"/>
    <dgm:cxn modelId="{E81D28DD-240C-4EE6-8592-AC6B4B418A3C}" type="presParOf" srcId="{8725EAB6-B19B-4889-B44F-224D13899656}" destId="{1D565146-CE3E-48EE-876A-DB4C0D92AC9E}" srcOrd="0" destOrd="0" presId="urn:microsoft.com/office/officeart/2018/2/layout/IconVerticalSolidList"/>
    <dgm:cxn modelId="{C7E7A0FE-35ED-4267-A8AB-B71AB31C3698}" type="presParOf" srcId="{8725EAB6-B19B-4889-B44F-224D13899656}" destId="{929AAC11-831E-4159-A795-EA1EDFE8607C}" srcOrd="1" destOrd="0" presId="urn:microsoft.com/office/officeart/2018/2/layout/IconVerticalSolidList"/>
    <dgm:cxn modelId="{61823607-9A7C-40A5-B4C6-03123D1ED3E8}" type="presParOf" srcId="{8725EAB6-B19B-4889-B44F-224D13899656}" destId="{2AA5A6F1-9270-4FDC-A630-2613340B89BC}" srcOrd="2" destOrd="0" presId="urn:microsoft.com/office/officeart/2018/2/layout/IconVerticalSolidList"/>
    <dgm:cxn modelId="{5BF52884-4B4F-4C24-9022-EA4EF7DF86B9}" type="presParOf" srcId="{8725EAB6-B19B-4889-B44F-224D13899656}" destId="{F3FF2A37-08EB-4FBB-B669-13770B8DFE6B}" srcOrd="3" destOrd="0" presId="urn:microsoft.com/office/officeart/2018/2/layout/IconVerticalSolidList"/>
    <dgm:cxn modelId="{AFBC8C04-7555-401A-9C1F-B31ADE93E1A6}" type="presParOf" srcId="{9D4AB95D-F2C0-4A84-8DC1-6DFA5B8A5FCC}" destId="{7075858C-877E-468D-8260-D8F101140DC1}" srcOrd="7" destOrd="0" presId="urn:microsoft.com/office/officeart/2018/2/layout/IconVerticalSolidList"/>
    <dgm:cxn modelId="{0DF0107E-0B29-4B4C-8EEB-ABEB8F26D5EF}" type="presParOf" srcId="{9D4AB95D-F2C0-4A84-8DC1-6DFA5B8A5FCC}" destId="{BB0491E3-A90F-457F-8046-3332C7E4ADDD}" srcOrd="8" destOrd="0" presId="urn:microsoft.com/office/officeart/2018/2/layout/IconVerticalSolidList"/>
    <dgm:cxn modelId="{2E06D2D8-8E9C-4949-AFF3-AF1771824E7F}" type="presParOf" srcId="{BB0491E3-A90F-457F-8046-3332C7E4ADDD}" destId="{EE279932-3098-4514-AAC7-C3CF4939F245}" srcOrd="0" destOrd="0" presId="urn:microsoft.com/office/officeart/2018/2/layout/IconVerticalSolidList"/>
    <dgm:cxn modelId="{D9D1E9CF-2FBF-427A-8A3D-43626AA835AB}" type="presParOf" srcId="{BB0491E3-A90F-457F-8046-3332C7E4ADDD}" destId="{EA36CBEA-413C-4A51-B7C3-F1453E40DCF4}" srcOrd="1" destOrd="0" presId="urn:microsoft.com/office/officeart/2018/2/layout/IconVerticalSolidList"/>
    <dgm:cxn modelId="{FC29E0F1-D3B6-40A1-8EBA-86C394BCAD7A}" type="presParOf" srcId="{BB0491E3-A90F-457F-8046-3332C7E4ADDD}" destId="{5A71FED7-807C-4894-87C1-3BBB26B2F18F}" srcOrd="2" destOrd="0" presId="urn:microsoft.com/office/officeart/2018/2/layout/IconVerticalSolidList"/>
    <dgm:cxn modelId="{99E43022-E8D9-4DA1-8AFB-7F3D8DFD0A5F}" type="presParOf" srcId="{BB0491E3-A90F-457F-8046-3332C7E4ADDD}" destId="{4E72BF5D-9A91-4490-A505-FAA864046C3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6A4791-2620-4D32-98DE-899C67933F9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B70705-FED6-4EDB-8DEB-4E888C85A931}">
      <dgm:prSet/>
      <dgm:spPr/>
      <dgm:t>
        <a:bodyPr/>
        <a:lstStyle/>
        <a:p>
          <a:r>
            <a:rPr lang="en-US" dirty="0"/>
            <a:t>Review Draft Contract </a:t>
          </a:r>
        </a:p>
      </dgm:t>
    </dgm:pt>
    <dgm:pt modelId="{E8C6BC11-4112-4AC6-AD6F-DB596D16DE2E}" type="parTrans" cxnId="{A2B6332C-7534-4917-82C6-5F8804A9E57C}">
      <dgm:prSet/>
      <dgm:spPr/>
      <dgm:t>
        <a:bodyPr/>
        <a:lstStyle/>
        <a:p>
          <a:endParaRPr lang="en-US"/>
        </a:p>
      </dgm:t>
    </dgm:pt>
    <dgm:pt modelId="{1073D220-A981-496E-B80A-D9C707DC4847}" type="sibTrans" cxnId="{A2B6332C-7534-4917-82C6-5F8804A9E57C}">
      <dgm:prSet/>
      <dgm:spPr/>
      <dgm:t>
        <a:bodyPr/>
        <a:lstStyle/>
        <a:p>
          <a:endParaRPr lang="en-US"/>
        </a:p>
      </dgm:t>
    </dgm:pt>
    <dgm:pt modelId="{533D8B0D-7D77-46E9-9A96-68F8ACB8D21D}">
      <dgm:prSet/>
      <dgm:spPr/>
      <dgm:t>
        <a:bodyPr/>
        <a:lstStyle/>
        <a:p>
          <a:r>
            <a:rPr lang="en-US" dirty="0"/>
            <a:t>Ensure all components are specifically addressed</a:t>
          </a:r>
        </a:p>
      </dgm:t>
    </dgm:pt>
    <dgm:pt modelId="{98303F63-9801-4600-8086-856B3455B44D}" type="parTrans" cxnId="{47E36514-907B-4739-A4EC-3005CBFCB464}">
      <dgm:prSet/>
      <dgm:spPr/>
      <dgm:t>
        <a:bodyPr/>
        <a:lstStyle/>
        <a:p>
          <a:endParaRPr lang="en-US"/>
        </a:p>
      </dgm:t>
    </dgm:pt>
    <dgm:pt modelId="{4A7A0B85-F405-4E21-AFB8-3C4DA7E08B7B}" type="sibTrans" cxnId="{47E36514-907B-4739-A4EC-3005CBFCB464}">
      <dgm:prSet/>
      <dgm:spPr/>
      <dgm:t>
        <a:bodyPr/>
        <a:lstStyle/>
        <a:p>
          <a:endParaRPr lang="en-US"/>
        </a:p>
      </dgm:t>
    </dgm:pt>
    <dgm:pt modelId="{3FEF373F-7A21-4E1A-B59D-CD45092858A4}">
      <dgm:prSet/>
      <dgm:spPr/>
      <dgm:t>
        <a:bodyPr/>
        <a:lstStyle/>
        <a:p>
          <a:r>
            <a:rPr lang="en-US" dirty="0"/>
            <a:t>Avoid assumptions - request clarifications</a:t>
          </a:r>
        </a:p>
      </dgm:t>
    </dgm:pt>
    <dgm:pt modelId="{0A4C7DF6-985C-4458-83F0-B0361EF0B1A0}" type="parTrans" cxnId="{FDA536F9-6408-4BE5-943B-8A3238FFB5B4}">
      <dgm:prSet/>
      <dgm:spPr/>
      <dgm:t>
        <a:bodyPr/>
        <a:lstStyle/>
        <a:p>
          <a:endParaRPr lang="en-US"/>
        </a:p>
      </dgm:t>
    </dgm:pt>
    <dgm:pt modelId="{4CDB7D53-A2CE-47F1-B373-1ED1C5EDDB0F}" type="sibTrans" cxnId="{FDA536F9-6408-4BE5-943B-8A3238FFB5B4}">
      <dgm:prSet/>
      <dgm:spPr/>
      <dgm:t>
        <a:bodyPr/>
        <a:lstStyle/>
        <a:p>
          <a:endParaRPr lang="en-US"/>
        </a:p>
      </dgm:t>
    </dgm:pt>
    <dgm:pt modelId="{753509E2-DF90-4400-B699-8D519B969852}">
      <dgm:prSet/>
      <dgm:spPr/>
      <dgm:t>
        <a:bodyPr/>
        <a:lstStyle/>
        <a:p>
          <a:r>
            <a:rPr lang="en-US" dirty="0"/>
            <a:t>Confidential information requires citation to exempting law</a:t>
          </a:r>
        </a:p>
      </dgm:t>
    </dgm:pt>
    <dgm:pt modelId="{9AEA893C-DE55-4FA3-9EE3-DC34C9CAB5F5}" type="parTrans" cxnId="{FC4F48EB-6B4A-48E1-A14B-B93C820FADA5}">
      <dgm:prSet/>
      <dgm:spPr/>
      <dgm:t>
        <a:bodyPr/>
        <a:lstStyle/>
        <a:p>
          <a:endParaRPr lang="en-US"/>
        </a:p>
      </dgm:t>
    </dgm:pt>
    <dgm:pt modelId="{BA4C2E92-2E3E-48DD-8384-C9E10FF84498}" type="sibTrans" cxnId="{FC4F48EB-6B4A-48E1-A14B-B93C820FADA5}">
      <dgm:prSet/>
      <dgm:spPr/>
      <dgm:t>
        <a:bodyPr/>
        <a:lstStyle/>
        <a:p>
          <a:endParaRPr lang="en-US"/>
        </a:p>
      </dgm:t>
    </dgm:pt>
    <dgm:pt modelId="{6334F266-E646-4EFA-B8D2-E13400F715DB}">
      <dgm:prSet/>
      <dgm:spPr/>
      <dgm:t>
        <a:bodyPr/>
        <a:lstStyle/>
        <a:p>
          <a:r>
            <a:rPr lang="en-US" dirty="0"/>
            <a:t>Research current contracts</a:t>
          </a:r>
        </a:p>
      </dgm:t>
    </dgm:pt>
    <dgm:pt modelId="{E27AF7FB-124B-46CD-AF1A-FDBD17B97D97}" type="parTrans" cxnId="{A4851A17-6909-4E4A-B4D3-1353C516CA75}">
      <dgm:prSet/>
      <dgm:spPr/>
      <dgm:t>
        <a:bodyPr/>
        <a:lstStyle/>
        <a:p>
          <a:endParaRPr lang="en-US"/>
        </a:p>
      </dgm:t>
    </dgm:pt>
    <dgm:pt modelId="{45BE6398-4101-44F2-97C8-C3AF268B8113}" type="sibTrans" cxnId="{A4851A17-6909-4E4A-B4D3-1353C516CA75}">
      <dgm:prSet/>
      <dgm:spPr/>
      <dgm:t>
        <a:bodyPr/>
        <a:lstStyle/>
        <a:p>
          <a:endParaRPr lang="en-US"/>
        </a:p>
      </dgm:t>
    </dgm:pt>
    <dgm:pt modelId="{0ACDA9D7-9180-4714-A0AD-A208D9CE5239}" type="pres">
      <dgm:prSet presAssocID="{D66A4791-2620-4D32-98DE-899C67933F9C}" presName="linear" presStyleCnt="0">
        <dgm:presLayoutVars>
          <dgm:animLvl val="lvl"/>
          <dgm:resizeHandles val="exact"/>
        </dgm:presLayoutVars>
      </dgm:prSet>
      <dgm:spPr/>
    </dgm:pt>
    <dgm:pt modelId="{0CA34371-F3CF-4EB0-A262-106B8D54D7DC}" type="pres">
      <dgm:prSet presAssocID="{6334F266-E646-4EFA-B8D2-E13400F715D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97E0F0D-3FED-4C42-9BD0-04127C7903CF}" type="pres">
      <dgm:prSet presAssocID="{45BE6398-4101-44F2-97C8-C3AF268B8113}" presName="spacer" presStyleCnt="0"/>
      <dgm:spPr/>
    </dgm:pt>
    <dgm:pt modelId="{7C830973-2F0E-4047-9955-3EB34D4EE918}" type="pres">
      <dgm:prSet presAssocID="{98B70705-FED6-4EDB-8DEB-4E888C85A9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99B09F2-FDE5-4763-8BA6-57E4192D4BFD}" type="pres">
      <dgm:prSet presAssocID="{1073D220-A981-496E-B80A-D9C707DC4847}" presName="spacer" presStyleCnt="0"/>
      <dgm:spPr/>
    </dgm:pt>
    <dgm:pt modelId="{AEC1BD24-CA2C-4291-B037-BA0070BEAB50}" type="pres">
      <dgm:prSet presAssocID="{533D8B0D-7D77-46E9-9A96-68F8ACB8D21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5D9E34E-484B-4ABD-B2D5-A0849DA87705}" type="pres">
      <dgm:prSet presAssocID="{4A7A0B85-F405-4E21-AFB8-3C4DA7E08B7B}" presName="spacer" presStyleCnt="0"/>
      <dgm:spPr/>
    </dgm:pt>
    <dgm:pt modelId="{91BE5A62-CF0A-475A-8343-BBB4C1880AA3}" type="pres">
      <dgm:prSet presAssocID="{3FEF373F-7A21-4E1A-B59D-CD45092858A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D699476-C566-427F-B077-C504BB81B2D2}" type="pres">
      <dgm:prSet presAssocID="{4CDB7D53-A2CE-47F1-B373-1ED1C5EDDB0F}" presName="spacer" presStyleCnt="0"/>
      <dgm:spPr/>
    </dgm:pt>
    <dgm:pt modelId="{8974AF2F-8379-4947-A57E-582AFECF8342}" type="pres">
      <dgm:prSet presAssocID="{753509E2-DF90-4400-B699-8D519B96985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7E36514-907B-4739-A4EC-3005CBFCB464}" srcId="{D66A4791-2620-4D32-98DE-899C67933F9C}" destId="{533D8B0D-7D77-46E9-9A96-68F8ACB8D21D}" srcOrd="2" destOrd="0" parTransId="{98303F63-9801-4600-8086-856B3455B44D}" sibTransId="{4A7A0B85-F405-4E21-AFB8-3C4DA7E08B7B}"/>
    <dgm:cxn modelId="{A4851A17-6909-4E4A-B4D3-1353C516CA75}" srcId="{D66A4791-2620-4D32-98DE-899C67933F9C}" destId="{6334F266-E646-4EFA-B8D2-E13400F715DB}" srcOrd="0" destOrd="0" parTransId="{E27AF7FB-124B-46CD-AF1A-FDBD17B97D97}" sibTransId="{45BE6398-4101-44F2-97C8-C3AF268B8113}"/>
    <dgm:cxn modelId="{A2B6332C-7534-4917-82C6-5F8804A9E57C}" srcId="{D66A4791-2620-4D32-98DE-899C67933F9C}" destId="{98B70705-FED6-4EDB-8DEB-4E888C85A931}" srcOrd="1" destOrd="0" parTransId="{E8C6BC11-4112-4AC6-AD6F-DB596D16DE2E}" sibTransId="{1073D220-A981-496E-B80A-D9C707DC4847}"/>
    <dgm:cxn modelId="{2A40416D-F452-4256-8ECD-F59CBFBCBB34}" type="presOf" srcId="{753509E2-DF90-4400-B699-8D519B969852}" destId="{8974AF2F-8379-4947-A57E-582AFECF8342}" srcOrd="0" destOrd="0" presId="urn:microsoft.com/office/officeart/2005/8/layout/vList2"/>
    <dgm:cxn modelId="{A263D18D-56C6-4A44-BDB5-EAAFFCD2987C}" type="presOf" srcId="{D66A4791-2620-4D32-98DE-899C67933F9C}" destId="{0ACDA9D7-9180-4714-A0AD-A208D9CE5239}" srcOrd="0" destOrd="0" presId="urn:microsoft.com/office/officeart/2005/8/layout/vList2"/>
    <dgm:cxn modelId="{7C6633C2-9120-4BC8-9BC8-495E64E3C674}" type="presOf" srcId="{6334F266-E646-4EFA-B8D2-E13400F715DB}" destId="{0CA34371-F3CF-4EB0-A262-106B8D54D7DC}" srcOrd="0" destOrd="0" presId="urn:microsoft.com/office/officeart/2005/8/layout/vList2"/>
    <dgm:cxn modelId="{E9F11CD2-D6D7-4209-A217-64FBFA75B737}" type="presOf" srcId="{3FEF373F-7A21-4E1A-B59D-CD45092858A4}" destId="{91BE5A62-CF0A-475A-8343-BBB4C1880AA3}" srcOrd="0" destOrd="0" presId="urn:microsoft.com/office/officeart/2005/8/layout/vList2"/>
    <dgm:cxn modelId="{FC4F48EB-6B4A-48E1-A14B-B93C820FADA5}" srcId="{D66A4791-2620-4D32-98DE-899C67933F9C}" destId="{753509E2-DF90-4400-B699-8D519B969852}" srcOrd="4" destOrd="0" parTransId="{9AEA893C-DE55-4FA3-9EE3-DC34C9CAB5F5}" sibTransId="{BA4C2E92-2E3E-48DD-8384-C9E10FF84498}"/>
    <dgm:cxn modelId="{FDA536F9-6408-4BE5-943B-8A3238FFB5B4}" srcId="{D66A4791-2620-4D32-98DE-899C67933F9C}" destId="{3FEF373F-7A21-4E1A-B59D-CD45092858A4}" srcOrd="3" destOrd="0" parTransId="{0A4C7DF6-985C-4458-83F0-B0361EF0B1A0}" sibTransId="{4CDB7D53-A2CE-47F1-B373-1ED1C5EDDB0F}"/>
    <dgm:cxn modelId="{B32877FA-2FD2-4F6C-8AFA-F2534DB949FC}" type="presOf" srcId="{533D8B0D-7D77-46E9-9A96-68F8ACB8D21D}" destId="{AEC1BD24-CA2C-4291-B037-BA0070BEAB50}" srcOrd="0" destOrd="0" presId="urn:microsoft.com/office/officeart/2005/8/layout/vList2"/>
    <dgm:cxn modelId="{CB9405FF-EADC-478F-9FF4-28B07A42F15D}" type="presOf" srcId="{98B70705-FED6-4EDB-8DEB-4E888C85A931}" destId="{7C830973-2F0E-4047-9955-3EB34D4EE918}" srcOrd="0" destOrd="0" presId="urn:microsoft.com/office/officeart/2005/8/layout/vList2"/>
    <dgm:cxn modelId="{5F6997F1-D1FB-4800-AD94-50E24C0686EE}" type="presParOf" srcId="{0ACDA9D7-9180-4714-A0AD-A208D9CE5239}" destId="{0CA34371-F3CF-4EB0-A262-106B8D54D7DC}" srcOrd="0" destOrd="0" presId="urn:microsoft.com/office/officeart/2005/8/layout/vList2"/>
    <dgm:cxn modelId="{2F9131D9-9C94-49C8-A37A-496F02286A0F}" type="presParOf" srcId="{0ACDA9D7-9180-4714-A0AD-A208D9CE5239}" destId="{F97E0F0D-3FED-4C42-9BD0-04127C7903CF}" srcOrd="1" destOrd="0" presId="urn:microsoft.com/office/officeart/2005/8/layout/vList2"/>
    <dgm:cxn modelId="{7EFDD631-5D58-4CE1-9A03-B257FF49EAA9}" type="presParOf" srcId="{0ACDA9D7-9180-4714-A0AD-A208D9CE5239}" destId="{7C830973-2F0E-4047-9955-3EB34D4EE918}" srcOrd="2" destOrd="0" presId="urn:microsoft.com/office/officeart/2005/8/layout/vList2"/>
    <dgm:cxn modelId="{2BABBF1C-E2B2-4E8E-9048-C3805B2B2AEC}" type="presParOf" srcId="{0ACDA9D7-9180-4714-A0AD-A208D9CE5239}" destId="{E99B09F2-FDE5-4763-8BA6-57E4192D4BFD}" srcOrd="3" destOrd="0" presId="urn:microsoft.com/office/officeart/2005/8/layout/vList2"/>
    <dgm:cxn modelId="{2BB10E1E-C9DC-432F-BB9D-EBF15AF8895E}" type="presParOf" srcId="{0ACDA9D7-9180-4714-A0AD-A208D9CE5239}" destId="{AEC1BD24-CA2C-4291-B037-BA0070BEAB50}" srcOrd="4" destOrd="0" presId="urn:microsoft.com/office/officeart/2005/8/layout/vList2"/>
    <dgm:cxn modelId="{ADF094CE-9C70-4433-858B-8D3C1E63AC76}" type="presParOf" srcId="{0ACDA9D7-9180-4714-A0AD-A208D9CE5239}" destId="{F5D9E34E-484B-4ABD-B2D5-A0849DA87705}" srcOrd="5" destOrd="0" presId="urn:microsoft.com/office/officeart/2005/8/layout/vList2"/>
    <dgm:cxn modelId="{FB9D2E27-3560-4E07-B9CE-615DD458A306}" type="presParOf" srcId="{0ACDA9D7-9180-4714-A0AD-A208D9CE5239}" destId="{91BE5A62-CF0A-475A-8343-BBB4C1880AA3}" srcOrd="6" destOrd="0" presId="urn:microsoft.com/office/officeart/2005/8/layout/vList2"/>
    <dgm:cxn modelId="{31C82574-19EB-4E5D-80D2-0116FA22A1B4}" type="presParOf" srcId="{0ACDA9D7-9180-4714-A0AD-A208D9CE5239}" destId="{3D699476-C566-427F-B077-C504BB81B2D2}" srcOrd="7" destOrd="0" presId="urn:microsoft.com/office/officeart/2005/8/layout/vList2"/>
    <dgm:cxn modelId="{99A43801-7A3C-4698-AA39-5D64801EBDFB}" type="presParOf" srcId="{0ACDA9D7-9180-4714-A0AD-A208D9CE5239}" destId="{8974AF2F-8379-4947-A57E-582AFECF834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5A7D3A-7180-4B64-A269-69C431A7ECD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2BEB2E6-A24E-4A8F-8257-791DE87493BD}">
      <dgm:prSet custT="1"/>
      <dgm:spPr/>
      <dgm:t>
        <a:bodyPr/>
        <a:lstStyle/>
        <a:p>
          <a:r>
            <a:rPr lang="en-US" sz="2800" dirty="0"/>
            <a:t>Submit all required forms, inclusive of addenda acknowledgements and M/WBE commitments</a:t>
          </a:r>
        </a:p>
      </dgm:t>
    </dgm:pt>
    <dgm:pt modelId="{98277719-A7E4-4EF9-9856-4ECA3398C679}" type="parTrans" cxnId="{699FD96B-52C2-4DD6-A7C5-4A7F83E79282}">
      <dgm:prSet/>
      <dgm:spPr/>
      <dgm:t>
        <a:bodyPr/>
        <a:lstStyle/>
        <a:p>
          <a:endParaRPr lang="en-US"/>
        </a:p>
      </dgm:t>
    </dgm:pt>
    <dgm:pt modelId="{64360B2C-9BA5-4C55-BC78-35A4A583769A}" type="sibTrans" cxnId="{699FD96B-52C2-4DD6-A7C5-4A7F83E79282}">
      <dgm:prSet/>
      <dgm:spPr/>
      <dgm:t>
        <a:bodyPr/>
        <a:lstStyle/>
        <a:p>
          <a:endParaRPr lang="en-US"/>
        </a:p>
      </dgm:t>
    </dgm:pt>
    <dgm:pt modelId="{8605EF01-3ADB-4C7A-88A0-FF78A251BE34}">
      <dgm:prSet custT="1"/>
      <dgm:spPr/>
      <dgm:t>
        <a:bodyPr/>
        <a:lstStyle/>
        <a:p>
          <a:r>
            <a:rPr lang="en-US" sz="2800" dirty="0"/>
            <a:t>Ensure your price factors in all required insurance and bond requirements</a:t>
          </a:r>
        </a:p>
      </dgm:t>
    </dgm:pt>
    <dgm:pt modelId="{9F1B0CDF-381E-44D7-A2C8-A102DA947840}" type="parTrans" cxnId="{D2DDC3DB-5CC1-4DD9-B6C0-D06D2F0D4717}">
      <dgm:prSet/>
      <dgm:spPr/>
      <dgm:t>
        <a:bodyPr/>
        <a:lstStyle/>
        <a:p>
          <a:endParaRPr lang="en-US"/>
        </a:p>
      </dgm:t>
    </dgm:pt>
    <dgm:pt modelId="{09255977-8DAE-4CFC-A2CF-B3208BE9C6F7}" type="sibTrans" cxnId="{D2DDC3DB-5CC1-4DD9-B6C0-D06D2F0D4717}">
      <dgm:prSet/>
      <dgm:spPr/>
      <dgm:t>
        <a:bodyPr/>
        <a:lstStyle/>
        <a:p>
          <a:endParaRPr lang="en-US"/>
        </a:p>
      </dgm:t>
    </dgm:pt>
    <dgm:pt modelId="{83D58512-9A0C-44C8-93BF-1820AEA05072}">
      <dgm:prSet custT="1"/>
      <dgm:spPr/>
      <dgm:t>
        <a:bodyPr/>
        <a:lstStyle/>
        <a:p>
          <a:r>
            <a:rPr lang="en-US" sz="2800" dirty="0"/>
            <a:t>Ensure upload occurs timely and completely</a:t>
          </a:r>
        </a:p>
      </dgm:t>
    </dgm:pt>
    <dgm:pt modelId="{EA8BF924-EFF7-49EE-BC8A-EBB5673D89C4}" type="parTrans" cxnId="{73CFC8C2-6CB7-445F-909A-995561F0DA4D}">
      <dgm:prSet/>
      <dgm:spPr/>
      <dgm:t>
        <a:bodyPr/>
        <a:lstStyle/>
        <a:p>
          <a:endParaRPr lang="en-US"/>
        </a:p>
      </dgm:t>
    </dgm:pt>
    <dgm:pt modelId="{F3F4AFD4-B0BC-4A98-A7DB-D1B08B6E1DF5}" type="sibTrans" cxnId="{73CFC8C2-6CB7-445F-909A-995561F0DA4D}">
      <dgm:prSet/>
      <dgm:spPr/>
      <dgm:t>
        <a:bodyPr/>
        <a:lstStyle/>
        <a:p>
          <a:endParaRPr lang="en-US"/>
        </a:p>
      </dgm:t>
    </dgm:pt>
    <dgm:pt modelId="{890C341F-CF7E-495C-A444-6B818585AA99}">
      <dgm:prSet custT="1"/>
      <dgm:spPr/>
      <dgm:t>
        <a:bodyPr/>
        <a:lstStyle/>
        <a:p>
          <a:r>
            <a:rPr lang="en-US" sz="2800" dirty="0"/>
            <a:t>Withdrawals are allowed until the solicitation closing deadline</a:t>
          </a:r>
        </a:p>
      </dgm:t>
    </dgm:pt>
    <dgm:pt modelId="{3BF2D553-17B8-4D32-B7FE-07A03C11CC65}" type="parTrans" cxnId="{AC654B4C-D5AA-4982-8A00-BD5102E4A0D6}">
      <dgm:prSet/>
      <dgm:spPr/>
      <dgm:t>
        <a:bodyPr/>
        <a:lstStyle/>
        <a:p>
          <a:endParaRPr lang="en-US"/>
        </a:p>
      </dgm:t>
    </dgm:pt>
    <dgm:pt modelId="{9913E4EF-AA64-4A77-BA14-39C4F836BE7D}" type="sibTrans" cxnId="{AC654B4C-D5AA-4982-8A00-BD5102E4A0D6}">
      <dgm:prSet/>
      <dgm:spPr/>
      <dgm:t>
        <a:bodyPr/>
        <a:lstStyle/>
        <a:p>
          <a:endParaRPr lang="en-US"/>
        </a:p>
      </dgm:t>
    </dgm:pt>
    <dgm:pt modelId="{4237736C-4D11-4C5A-AEC5-42E88CB7F226}" type="pres">
      <dgm:prSet presAssocID="{015A7D3A-7180-4B64-A269-69C431A7ECD1}" presName="root" presStyleCnt="0">
        <dgm:presLayoutVars>
          <dgm:dir/>
          <dgm:resizeHandles val="exact"/>
        </dgm:presLayoutVars>
      </dgm:prSet>
      <dgm:spPr/>
    </dgm:pt>
    <dgm:pt modelId="{BEB5410A-812D-4373-A1E0-3A11C0E27E85}" type="pres">
      <dgm:prSet presAssocID="{42BEB2E6-A24E-4A8F-8257-791DE87493BD}" presName="compNode" presStyleCnt="0"/>
      <dgm:spPr/>
    </dgm:pt>
    <dgm:pt modelId="{E538276E-C4AA-4A74-B47F-38F66C332578}" type="pres">
      <dgm:prSet presAssocID="{42BEB2E6-A24E-4A8F-8257-791DE87493BD}" presName="bgRect" presStyleLbl="bgShp" presStyleIdx="0" presStyleCnt="4" custLinFactNeighborX="-222" custLinFactNeighborY="-197"/>
      <dgm:spPr/>
    </dgm:pt>
    <dgm:pt modelId="{3279930C-4BB1-436D-9F58-ADEB676C36DB}" type="pres">
      <dgm:prSet presAssocID="{42BEB2E6-A24E-4A8F-8257-791DE87493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18EEB06-FC6D-472D-AE71-5043A87817D2}" type="pres">
      <dgm:prSet presAssocID="{42BEB2E6-A24E-4A8F-8257-791DE87493BD}" presName="spaceRect" presStyleCnt="0"/>
      <dgm:spPr/>
    </dgm:pt>
    <dgm:pt modelId="{9A1A369E-73B8-4F6E-BE0C-A9EDBB0C6887}" type="pres">
      <dgm:prSet presAssocID="{42BEB2E6-A24E-4A8F-8257-791DE87493BD}" presName="parTx" presStyleLbl="revTx" presStyleIdx="0" presStyleCnt="4">
        <dgm:presLayoutVars>
          <dgm:chMax val="0"/>
          <dgm:chPref val="0"/>
        </dgm:presLayoutVars>
      </dgm:prSet>
      <dgm:spPr/>
    </dgm:pt>
    <dgm:pt modelId="{F2AB718D-0E8E-4359-8BC0-C10B5AFB3639}" type="pres">
      <dgm:prSet presAssocID="{64360B2C-9BA5-4C55-BC78-35A4A583769A}" presName="sibTrans" presStyleCnt="0"/>
      <dgm:spPr/>
    </dgm:pt>
    <dgm:pt modelId="{288AD71B-DA2F-4649-B890-C20247296AA2}" type="pres">
      <dgm:prSet presAssocID="{8605EF01-3ADB-4C7A-88A0-FF78A251BE34}" presName="compNode" presStyleCnt="0"/>
      <dgm:spPr/>
    </dgm:pt>
    <dgm:pt modelId="{675E53A5-8F76-499C-96DA-64DC8E29658B}" type="pres">
      <dgm:prSet presAssocID="{8605EF01-3ADB-4C7A-88A0-FF78A251BE34}" presName="bgRect" presStyleLbl="bgShp" presStyleIdx="1" presStyleCnt="4"/>
      <dgm:spPr/>
    </dgm:pt>
    <dgm:pt modelId="{5E539DCD-EBBD-4315-8B24-5A75749E3A87}" type="pres">
      <dgm:prSet presAssocID="{8605EF01-3ADB-4C7A-88A0-FF78A251BE3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80A3B408-F0BD-46F9-8BA1-696DE403F0FD}" type="pres">
      <dgm:prSet presAssocID="{8605EF01-3ADB-4C7A-88A0-FF78A251BE34}" presName="spaceRect" presStyleCnt="0"/>
      <dgm:spPr/>
    </dgm:pt>
    <dgm:pt modelId="{2A960EF7-D0C5-4B3C-BFBB-CB16E03D3A02}" type="pres">
      <dgm:prSet presAssocID="{8605EF01-3ADB-4C7A-88A0-FF78A251BE34}" presName="parTx" presStyleLbl="revTx" presStyleIdx="1" presStyleCnt="4">
        <dgm:presLayoutVars>
          <dgm:chMax val="0"/>
          <dgm:chPref val="0"/>
        </dgm:presLayoutVars>
      </dgm:prSet>
      <dgm:spPr/>
    </dgm:pt>
    <dgm:pt modelId="{D55A8F17-9BB6-4A97-9416-373934AB91F0}" type="pres">
      <dgm:prSet presAssocID="{09255977-8DAE-4CFC-A2CF-B3208BE9C6F7}" presName="sibTrans" presStyleCnt="0"/>
      <dgm:spPr/>
    </dgm:pt>
    <dgm:pt modelId="{1F09B0E0-040C-4A9C-A5E8-DB9F3D2870F8}" type="pres">
      <dgm:prSet presAssocID="{83D58512-9A0C-44C8-93BF-1820AEA05072}" presName="compNode" presStyleCnt="0"/>
      <dgm:spPr/>
    </dgm:pt>
    <dgm:pt modelId="{F2879E15-0004-445C-95AC-40AFAD7572E4}" type="pres">
      <dgm:prSet presAssocID="{83D58512-9A0C-44C8-93BF-1820AEA05072}" presName="bgRect" presStyleLbl="bgShp" presStyleIdx="2" presStyleCnt="4"/>
      <dgm:spPr/>
    </dgm:pt>
    <dgm:pt modelId="{A9A174DF-CCFB-4CBF-AEBC-A1F107D3DA57}" type="pres">
      <dgm:prSet presAssocID="{83D58512-9A0C-44C8-93BF-1820AEA050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F66030B-D5CE-4D0E-B3E5-F7FEDCF1669C}" type="pres">
      <dgm:prSet presAssocID="{83D58512-9A0C-44C8-93BF-1820AEA05072}" presName="spaceRect" presStyleCnt="0"/>
      <dgm:spPr/>
    </dgm:pt>
    <dgm:pt modelId="{B7D7C7D2-C5CF-4215-98DF-256E64BF6D33}" type="pres">
      <dgm:prSet presAssocID="{83D58512-9A0C-44C8-93BF-1820AEA05072}" presName="parTx" presStyleLbl="revTx" presStyleIdx="2" presStyleCnt="4">
        <dgm:presLayoutVars>
          <dgm:chMax val="0"/>
          <dgm:chPref val="0"/>
        </dgm:presLayoutVars>
      </dgm:prSet>
      <dgm:spPr/>
    </dgm:pt>
    <dgm:pt modelId="{51AEA6EB-B266-4654-BD13-B30FB6E1D055}" type="pres">
      <dgm:prSet presAssocID="{F3F4AFD4-B0BC-4A98-A7DB-D1B08B6E1DF5}" presName="sibTrans" presStyleCnt="0"/>
      <dgm:spPr/>
    </dgm:pt>
    <dgm:pt modelId="{502BE03B-543E-4FF8-B4F7-8217A4884868}" type="pres">
      <dgm:prSet presAssocID="{890C341F-CF7E-495C-A444-6B818585AA99}" presName="compNode" presStyleCnt="0"/>
      <dgm:spPr/>
    </dgm:pt>
    <dgm:pt modelId="{2F93A8EB-D566-4915-9E06-9E6B853E1167}" type="pres">
      <dgm:prSet presAssocID="{890C341F-CF7E-495C-A444-6B818585AA99}" presName="bgRect" presStyleLbl="bgShp" presStyleIdx="3" presStyleCnt="4"/>
      <dgm:spPr/>
    </dgm:pt>
    <dgm:pt modelId="{E236BAC7-B187-4287-8734-F52B92B3C1D9}" type="pres">
      <dgm:prSet presAssocID="{890C341F-CF7E-495C-A444-6B818585AA9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6F51D62C-46A9-4D11-8623-93529A1DDAC0}" type="pres">
      <dgm:prSet presAssocID="{890C341F-CF7E-495C-A444-6B818585AA99}" presName="spaceRect" presStyleCnt="0"/>
      <dgm:spPr/>
    </dgm:pt>
    <dgm:pt modelId="{0D3A7CE5-067B-4871-8036-33CA11FAEAD0}" type="pres">
      <dgm:prSet presAssocID="{890C341F-CF7E-495C-A444-6B818585AA9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A81EB16-270B-4F16-9CF0-D5FB15177A3E}" type="presOf" srcId="{83D58512-9A0C-44C8-93BF-1820AEA05072}" destId="{B7D7C7D2-C5CF-4215-98DF-256E64BF6D33}" srcOrd="0" destOrd="0" presId="urn:microsoft.com/office/officeart/2018/2/layout/IconVerticalSolidList"/>
    <dgm:cxn modelId="{33C7EA18-D71D-4815-B4A1-86AF750A8A8A}" type="presOf" srcId="{890C341F-CF7E-495C-A444-6B818585AA99}" destId="{0D3A7CE5-067B-4871-8036-33CA11FAEAD0}" srcOrd="0" destOrd="0" presId="urn:microsoft.com/office/officeart/2018/2/layout/IconVerticalSolidList"/>
    <dgm:cxn modelId="{699FD96B-52C2-4DD6-A7C5-4A7F83E79282}" srcId="{015A7D3A-7180-4B64-A269-69C431A7ECD1}" destId="{42BEB2E6-A24E-4A8F-8257-791DE87493BD}" srcOrd="0" destOrd="0" parTransId="{98277719-A7E4-4EF9-9856-4ECA3398C679}" sibTransId="{64360B2C-9BA5-4C55-BC78-35A4A583769A}"/>
    <dgm:cxn modelId="{AC654B4C-D5AA-4982-8A00-BD5102E4A0D6}" srcId="{015A7D3A-7180-4B64-A269-69C431A7ECD1}" destId="{890C341F-CF7E-495C-A444-6B818585AA99}" srcOrd="3" destOrd="0" parTransId="{3BF2D553-17B8-4D32-B7FE-07A03C11CC65}" sibTransId="{9913E4EF-AA64-4A77-BA14-39C4F836BE7D}"/>
    <dgm:cxn modelId="{6554CB92-C835-49F7-B879-D4DF31B4C3A6}" type="presOf" srcId="{8605EF01-3ADB-4C7A-88A0-FF78A251BE34}" destId="{2A960EF7-D0C5-4B3C-BFBB-CB16E03D3A02}" srcOrd="0" destOrd="0" presId="urn:microsoft.com/office/officeart/2018/2/layout/IconVerticalSolidList"/>
    <dgm:cxn modelId="{5FC8CBAB-B586-4B12-90C3-D92DC6908730}" type="presOf" srcId="{015A7D3A-7180-4B64-A269-69C431A7ECD1}" destId="{4237736C-4D11-4C5A-AEC5-42E88CB7F226}" srcOrd="0" destOrd="0" presId="urn:microsoft.com/office/officeart/2018/2/layout/IconVerticalSolidList"/>
    <dgm:cxn modelId="{73CFC8C2-6CB7-445F-909A-995561F0DA4D}" srcId="{015A7D3A-7180-4B64-A269-69C431A7ECD1}" destId="{83D58512-9A0C-44C8-93BF-1820AEA05072}" srcOrd="2" destOrd="0" parTransId="{EA8BF924-EFF7-49EE-BC8A-EBB5673D89C4}" sibTransId="{F3F4AFD4-B0BC-4A98-A7DB-D1B08B6E1DF5}"/>
    <dgm:cxn modelId="{D2DDC3DB-5CC1-4DD9-B6C0-D06D2F0D4717}" srcId="{015A7D3A-7180-4B64-A269-69C431A7ECD1}" destId="{8605EF01-3ADB-4C7A-88A0-FF78A251BE34}" srcOrd="1" destOrd="0" parTransId="{9F1B0CDF-381E-44D7-A2C8-A102DA947840}" sibTransId="{09255977-8DAE-4CFC-A2CF-B3208BE9C6F7}"/>
    <dgm:cxn modelId="{74EF33F4-2F2A-46FB-BE8A-43581E0BFCDF}" type="presOf" srcId="{42BEB2E6-A24E-4A8F-8257-791DE87493BD}" destId="{9A1A369E-73B8-4F6E-BE0C-A9EDBB0C6887}" srcOrd="0" destOrd="0" presId="urn:microsoft.com/office/officeart/2018/2/layout/IconVerticalSolidList"/>
    <dgm:cxn modelId="{06374564-1B0B-4F94-8B82-C52B7F4026BF}" type="presParOf" srcId="{4237736C-4D11-4C5A-AEC5-42E88CB7F226}" destId="{BEB5410A-812D-4373-A1E0-3A11C0E27E85}" srcOrd="0" destOrd="0" presId="urn:microsoft.com/office/officeart/2018/2/layout/IconVerticalSolidList"/>
    <dgm:cxn modelId="{A938E6D3-4FED-4175-8E10-E9389B79B529}" type="presParOf" srcId="{BEB5410A-812D-4373-A1E0-3A11C0E27E85}" destId="{E538276E-C4AA-4A74-B47F-38F66C332578}" srcOrd="0" destOrd="0" presId="urn:microsoft.com/office/officeart/2018/2/layout/IconVerticalSolidList"/>
    <dgm:cxn modelId="{F34550F7-D2A5-4543-9EDB-204173BAEE6D}" type="presParOf" srcId="{BEB5410A-812D-4373-A1E0-3A11C0E27E85}" destId="{3279930C-4BB1-436D-9F58-ADEB676C36DB}" srcOrd="1" destOrd="0" presId="urn:microsoft.com/office/officeart/2018/2/layout/IconVerticalSolidList"/>
    <dgm:cxn modelId="{3A7A8084-8DDB-4ED4-8AD1-6C9BDA0F8162}" type="presParOf" srcId="{BEB5410A-812D-4373-A1E0-3A11C0E27E85}" destId="{918EEB06-FC6D-472D-AE71-5043A87817D2}" srcOrd="2" destOrd="0" presId="urn:microsoft.com/office/officeart/2018/2/layout/IconVerticalSolidList"/>
    <dgm:cxn modelId="{F5723E41-43CC-4465-ACF2-83767D301DE9}" type="presParOf" srcId="{BEB5410A-812D-4373-A1E0-3A11C0E27E85}" destId="{9A1A369E-73B8-4F6E-BE0C-A9EDBB0C6887}" srcOrd="3" destOrd="0" presId="urn:microsoft.com/office/officeart/2018/2/layout/IconVerticalSolidList"/>
    <dgm:cxn modelId="{41DB2DA5-D675-44FF-A9DE-4405AECB172D}" type="presParOf" srcId="{4237736C-4D11-4C5A-AEC5-42E88CB7F226}" destId="{F2AB718D-0E8E-4359-8BC0-C10B5AFB3639}" srcOrd="1" destOrd="0" presId="urn:microsoft.com/office/officeart/2018/2/layout/IconVerticalSolidList"/>
    <dgm:cxn modelId="{116701A5-8781-44B0-B65B-D104A1291DD7}" type="presParOf" srcId="{4237736C-4D11-4C5A-AEC5-42E88CB7F226}" destId="{288AD71B-DA2F-4649-B890-C20247296AA2}" srcOrd="2" destOrd="0" presId="urn:microsoft.com/office/officeart/2018/2/layout/IconVerticalSolidList"/>
    <dgm:cxn modelId="{DBBE7474-D1E6-45B4-9A22-C507FA0096C1}" type="presParOf" srcId="{288AD71B-DA2F-4649-B890-C20247296AA2}" destId="{675E53A5-8F76-499C-96DA-64DC8E29658B}" srcOrd="0" destOrd="0" presId="urn:microsoft.com/office/officeart/2018/2/layout/IconVerticalSolidList"/>
    <dgm:cxn modelId="{B4295A52-E3D0-4795-8E3B-1B649768C9EA}" type="presParOf" srcId="{288AD71B-DA2F-4649-B890-C20247296AA2}" destId="{5E539DCD-EBBD-4315-8B24-5A75749E3A87}" srcOrd="1" destOrd="0" presId="urn:microsoft.com/office/officeart/2018/2/layout/IconVerticalSolidList"/>
    <dgm:cxn modelId="{3B0BAC00-7C82-4B41-9803-05F9898A1FDF}" type="presParOf" srcId="{288AD71B-DA2F-4649-B890-C20247296AA2}" destId="{80A3B408-F0BD-46F9-8BA1-696DE403F0FD}" srcOrd="2" destOrd="0" presId="urn:microsoft.com/office/officeart/2018/2/layout/IconVerticalSolidList"/>
    <dgm:cxn modelId="{0905D8F0-415D-40DF-B011-E5A9D45AF98D}" type="presParOf" srcId="{288AD71B-DA2F-4649-B890-C20247296AA2}" destId="{2A960EF7-D0C5-4B3C-BFBB-CB16E03D3A02}" srcOrd="3" destOrd="0" presId="urn:microsoft.com/office/officeart/2018/2/layout/IconVerticalSolidList"/>
    <dgm:cxn modelId="{04156018-A67A-4A17-990C-1F25B246D9F2}" type="presParOf" srcId="{4237736C-4D11-4C5A-AEC5-42E88CB7F226}" destId="{D55A8F17-9BB6-4A97-9416-373934AB91F0}" srcOrd="3" destOrd="0" presId="urn:microsoft.com/office/officeart/2018/2/layout/IconVerticalSolidList"/>
    <dgm:cxn modelId="{64C5D2FE-95F4-4F9C-942F-1D9E5D8A6428}" type="presParOf" srcId="{4237736C-4D11-4C5A-AEC5-42E88CB7F226}" destId="{1F09B0E0-040C-4A9C-A5E8-DB9F3D2870F8}" srcOrd="4" destOrd="0" presId="urn:microsoft.com/office/officeart/2018/2/layout/IconVerticalSolidList"/>
    <dgm:cxn modelId="{B6B7370F-9C19-47EA-89DD-716C395E4872}" type="presParOf" srcId="{1F09B0E0-040C-4A9C-A5E8-DB9F3D2870F8}" destId="{F2879E15-0004-445C-95AC-40AFAD7572E4}" srcOrd="0" destOrd="0" presId="urn:microsoft.com/office/officeart/2018/2/layout/IconVerticalSolidList"/>
    <dgm:cxn modelId="{CAA5E3FA-9C1C-4A4D-8139-6A7C5ACA21B0}" type="presParOf" srcId="{1F09B0E0-040C-4A9C-A5E8-DB9F3D2870F8}" destId="{A9A174DF-CCFB-4CBF-AEBC-A1F107D3DA57}" srcOrd="1" destOrd="0" presId="urn:microsoft.com/office/officeart/2018/2/layout/IconVerticalSolidList"/>
    <dgm:cxn modelId="{E304BB95-483D-4308-82DC-926745F5FDC9}" type="presParOf" srcId="{1F09B0E0-040C-4A9C-A5E8-DB9F3D2870F8}" destId="{6F66030B-D5CE-4D0E-B3E5-F7FEDCF1669C}" srcOrd="2" destOrd="0" presId="urn:microsoft.com/office/officeart/2018/2/layout/IconVerticalSolidList"/>
    <dgm:cxn modelId="{9B3A8B72-B303-4640-B682-34C09127C525}" type="presParOf" srcId="{1F09B0E0-040C-4A9C-A5E8-DB9F3D2870F8}" destId="{B7D7C7D2-C5CF-4215-98DF-256E64BF6D33}" srcOrd="3" destOrd="0" presId="urn:microsoft.com/office/officeart/2018/2/layout/IconVerticalSolidList"/>
    <dgm:cxn modelId="{7C34D11D-A22D-4B80-A014-3C44D8480C49}" type="presParOf" srcId="{4237736C-4D11-4C5A-AEC5-42E88CB7F226}" destId="{51AEA6EB-B266-4654-BD13-B30FB6E1D055}" srcOrd="5" destOrd="0" presId="urn:microsoft.com/office/officeart/2018/2/layout/IconVerticalSolidList"/>
    <dgm:cxn modelId="{43BA660C-4512-4FB5-AFBC-87AE920AE6BA}" type="presParOf" srcId="{4237736C-4D11-4C5A-AEC5-42E88CB7F226}" destId="{502BE03B-543E-4FF8-B4F7-8217A4884868}" srcOrd="6" destOrd="0" presId="urn:microsoft.com/office/officeart/2018/2/layout/IconVerticalSolidList"/>
    <dgm:cxn modelId="{843AA261-7DE6-491A-A6A1-2CD17814D8B3}" type="presParOf" srcId="{502BE03B-543E-4FF8-B4F7-8217A4884868}" destId="{2F93A8EB-D566-4915-9E06-9E6B853E1167}" srcOrd="0" destOrd="0" presId="urn:microsoft.com/office/officeart/2018/2/layout/IconVerticalSolidList"/>
    <dgm:cxn modelId="{9B05A12D-69FF-4DCA-B47A-F1E5021E436E}" type="presParOf" srcId="{502BE03B-543E-4FF8-B4F7-8217A4884868}" destId="{E236BAC7-B187-4287-8734-F52B92B3C1D9}" srcOrd="1" destOrd="0" presId="urn:microsoft.com/office/officeart/2018/2/layout/IconVerticalSolidList"/>
    <dgm:cxn modelId="{0B7638CC-976F-415C-90F0-12397B6C840A}" type="presParOf" srcId="{502BE03B-543E-4FF8-B4F7-8217A4884868}" destId="{6F51D62C-46A9-4D11-8623-93529A1DDAC0}" srcOrd="2" destOrd="0" presId="urn:microsoft.com/office/officeart/2018/2/layout/IconVerticalSolidList"/>
    <dgm:cxn modelId="{96B44FF2-2F73-4183-B7FD-91CDDB9D0A0F}" type="presParOf" srcId="{502BE03B-543E-4FF8-B4F7-8217A4884868}" destId="{0D3A7CE5-067B-4871-8036-33CA11FAEAD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784A77-53EA-41EC-9747-6DECE53E547E}">
      <dsp:nvSpPr>
        <dsp:cNvPr id="0" name=""/>
        <dsp:cNvSpPr/>
      </dsp:nvSpPr>
      <dsp:spPr>
        <a:xfrm>
          <a:off x="0" y="1783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1EE18-285B-4C0D-8E65-A14242A65A6B}">
      <dsp:nvSpPr>
        <dsp:cNvPr id="0" name=""/>
        <dsp:cNvSpPr/>
      </dsp:nvSpPr>
      <dsp:spPr>
        <a:xfrm>
          <a:off x="204365" y="153790"/>
          <a:ext cx="371573" cy="3715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71C40-254D-4A66-8576-6D1FCD83366B}">
      <dsp:nvSpPr>
        <dsp:cNvPr id="0" name=""/>
        <dsp:cNvSpPr/>
      </dsp:nvSpPr>
      <dsp:spPr>
        <a:xfrm>
          <a:off x="780304" y="1783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Tenants of Public Procurement</a:t>
          </a:r>
        </a:p>
      </dsp:txBody>
      <dsp:txXfrm>
        <a:off x="780304" y="1783"/>
        <a:ext cx="3946417" cy="760036"/>
      </dsp:txXfrm>
    </dsp:sp>
    <dsp:sp modelId="{7CCD03F3-DFAF-4228-9C88-6DDEFE8A6B20}">
      <dsp:nvSpPr>
        <dsp:cNvPr id="0" name=""/>
        <dsp:cNvSpPr/>
      </dsp:nvSpPr>
      <dsp:spPr>
        <a:xfrm>
          <a:off x="0" y="951829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A6E42-C34E-48E4-B1DA-0861E76CFE75}">
      <dsp:nvSpPr>
        <dsp:cNvPr id="0" name=""/>
        <dsp:cNvSpPr/>
      </dsp:nvSpPr>
      <dsp:spPr>
        <a:xfrm>
          <a:off x="204365" y="1103836"/>
          <a:ext cx="371573" cy="3715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D39E59-98E2-43EA-A585-B985CFD9287F}">
      <dsp:nvSpPr>
        <dsp:cNvPr id="0" name=""/>
        <dsp:cNvSpPr/>
      </dsp:nvSpPr>
      <dsp:spPr>
        <a:xfrm>
          <a:off x="780304" y="951829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Website Resources</a:t>
          </a:r>
        </a:p>
      </dsp:txBody>
      <dsp:txXfrm>
        <a:off x="780304" y="951829"/>
        <a:ext cx="3946417" cy="760036"/>
      </dsp:txXfrm>
    </dsp:sp>
    <dsp:sp modelId="{93002C5F-40DC-443A-8585-FCC674C5AF14}">
      <dsp:nvSpPr>
        <dsp:cNvPr id="0" name=""/>
        <dsp:cNvSpPr/>
      </dsp:nvSpPr>
      <dsp:spPr>
        <a:xfrm>
          <a:off x="0" y="1901874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A76E7-38AD-43FA-80F6-6D6C062B470C}">
      <dsp:nvSpPr>
        <dsp:cNvPr id="0" name=""/>
        <dsp:cNvSpPr/>
      </dsp:nvSpPr>
      <dsp:spPr>
        <a:xfrm>
          <a:off x="204365" y="2053882"/>
          <a:ext cx="371573" cy="3715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1A3094-C309-4079-B977-3E7E5AC738DE}">
      <dsp:nvSpPr>
        <dsp:cNvPr id="0" name=""/>
        <dsp:cNvSpPr/>
      </dsp:nvSpPr>
      <dsp:spPr>
        <a:xfrm>
          <a:off x="780304" y="1901874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Public Meetings</a:t>
          </a:r>
        </a:p>
      </dsp:txBody>
      <dsp:txXfrm>
        <a:off x="780304" y="1901874"/>
        <a:ext cx="3946417" cy="760036"/>
      </dsp:txXfrm>
    </dsp:sp>
    <dsp:sp modelId="{F7C3CA99-6B8D-4D41-B0BC-C2C7D90FF452}">
      <dsp:nvSpPr>
        <dsp:cNvPr id="0" name=""/>
        <dsp:cNvSpPr/>
      </dsp:nvSpPr>
      <dsp:spPr>
        <a:xfrm>
          <a:off x="0" y="2851920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D0AF3-A513-4750-9E65-8F70FC56CA7E}">
      <dsp:nvSpPr>
        <dsp:cNvPr id="0" name=""/>
        <dsp:cNvSpPr/>
      </dsp:nvSpPr>
      <dsp:spPr>
        <a:xfrm>
          <a:off x="204365" y="3003927"/>
          <a:ext cx="371573" cy="3715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9680B-C9C2-4B86-8613-51DF1CF61CC5}">
      <dsp:nvSpPr>
        <dsp:cNvPr id="0" name=""/>
        <dsp:cNvSpPr/>
      </dsp:nvSpPr>
      <dsp:spPr>
        <a:xfrm>
          <a:off x="780304" y="2851920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Procurement Overview</a:t>
          </a:r>
        </a:p>
      </dsp:txBody>
      <dsp:txXfrm>
        <a:off x="780304" y="2851920"/>
        <a:ext cx="3946417" cy="760036"/>
      </dsp:txXfrm>
    </dsp:sp>
    <dsp:sp modelId="{354E9C4B-83B7-4129-AD44-2D8CE5D4D961}">
      <dsp:nvSpPr>
        <dsp:cNvPr id="0" name=""/>
        <dsp:cNvSpPr/>
      </dsp:nvSpPr>
      <dsp:spPr>
        <a:xfrm>
          <a:off x="0" y="3801966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FEB272-BC93-4E11-AE53-BABFAEF993DD}">
      <dsp:nvSpPr>
        <dsp:cNvPr id="0" name=""/>
        <dsp:cNvSpPr/>
      </dsp:nvSpPr>
      <dsp:spPr>
        <a:xfrm>
          <a:off x="204365" y="3953973"/>
          <a:ext cx="371573" cy="3715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42558-3BA4-4FDA-A455-E8BC82F7B722}">
      <dsp:nvSpPr>
        <dsp:cNvPr id="0" name=""/>
        <dsp:cNvSpPr/>
      </dsp:nvSpPr>
      <dsp:spPr>
        <a:xfrm>
          <a:off x="780304" y="3801966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Best Practices</a:t>
          </a:r>
        </a:p>
      </dsp:txBody>
      <dsp:txXfrm>
        <a:off x="780304" y="3801966"/>
        <a:ext cx="3946417" cy="760036"/>
      </dsp:txXfrm>
    </dsp:sp>
    <dsp:sp modelId="{FEC5E3F1-5736-4956-A518-90CD9B965400}">
      <dsp:nvSpPr>
        <dsp:cNvPr id="0" name=""/>
        <dsp:cNvSpPr/>
      </dsp:nvSpPr>
      <dsp:spPr>
        <a:xfrm>
          <a:off x="0" y="4752011"/>
          <a:ext cx="4773168" cy="67558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B7F8D-6A78-44AD-A9BB-2A6998548614}">
      <dsp:nvSpPr>
        <dsp:cNvPr id="0" name=""/>
        <dsp:cNvSpPr/>
      </dsp:nvSpPr>
      <dsp:spPr>
        <a:xfrm>
          <a:off x="204365" y="4904019"/>
          <a:ext cx="371573" cy="37157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3762E-FD16-4532-98CF-1F5110457DB2}">
      <dsp:nvSpPr>
        <dsp:cNvPr id="0" name=""/>
        <dsp:cNvSpPr/>
      </dsp:nvSpPr>
      <dsp:spPr>
        <a:xfrm>
          <a:off x="780304" y="4752011"/>
          <a:ext cx="3946417" cy="7600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437" tIns="80437" rIns="80437" bIns="8043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Questions</a:t>
          </a:r>
        </a:p>
      </dsp:txBody>
      <dsp:txXfrm>
        <a:off x="780304" y="4752011"/>
        <a:ext cx="3946417" cy="7600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60B27-2142-4B85-BDAE-0DE67068AEB4}">
      <dsp:nvSpPr>
        <dsp:cNvPr id="0" name=""/>
        <dsp:cNvSpPr/>
      </dsp:nvSpPr>
      <dsp:spPr>
        <a:xfrm>
          <a:off x="-5032" y="10762"/>
          <a:ext cx="4773168" cy="11317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37FB0-827D-4DA1-B87D-81F475AE9F3D}">
      <dsp:nvSpPr>
        <dsp:cNvPr id="0" name=""/>
        <dsp:cNvSpPr/>
      </dsp:nvSpPr>
      <dsp:spPr>
        <a:xfrm>
          <a:off x="337319" y="265404"/>
          <a:ext cx="623675" cy="6224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F304B-1089-46FD-9A08-EB941613E674}">
      <dsp:nvSpPr>
        <dsp:cNvPr id="0" name=""/>
        <dsp:cNvSpPr/>
      </dsp:nvSpPr>
      <dsp:spPr>
        <a:xfrm>
          <a:off x="1303347" y="10762"/>
          <a:ext cx="3423821" cy="1202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62" tIns="127262" rIns="127262" bIns="127262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Centralized operation</a:t>
          </a:r>
        </a:p>
      </dsp:txBody>
      <dsp:txXfrm>
        <a:off x="1303347" y="10762"/>
        <a:ext cx="3423821" cy="1202476"/>
      </dsp:txXfrm>
    </dsp:sp>
    <dsp:sp modelId="{CA35D93C-6FA6-46F6-BD90-274F3AB2E04F}">
      <dsp:nvSpPr>
        <dsp:cNvPr id="0" name=""/>
        <dsp:cNvSpPr/>
      </dsp:nvSpPr>
      <dsp:spPr>
        <a:xfrm>
          <a:off x="-5032" y="1513858"/>
          <a:ext cx="4773168" cy="11317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FF368-156A-4600-9009-DC2E76A67DCA}">
      <dsp:nvSpPr>
        <dsp:cNvPr id="0" name=""/>
        <dsp:cNvSpPr/>
      </dsp:nvSpPr>
      <dsp:spPr>
        <a:xfrm>
          <a:off x="337319" y="1768500"/>
          <a:ext cx="623675" cy="6224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1FCE6-BF37-4BC5-8A22-180E0AC03001}">
      <dsp:nvSpPr>
        <dsp:cNvPr id="0" name=""/>
        <dsp:cNvSpPr/>
      </dsp:nvSpPr>
      <dsp:spPr>
        <a:xfrm>
          <a:off x="1303347" y="1513858"/>
          <a:ext cx="3423821" cy="1202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62" tIns="127262" rIns="127262" bIns="12726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Commodities, Services, Construction, Professional Services</a:t>
          </a:r>
        </a:p>
      </dsp:txBody>
      <dsp:txXfrm>
        <a:off x="1303347" y="1513858"/>
        <a:ext cx="3423821" cy="1202476"/>
      </dsp:txXfrm>
    </dsp:sp>
    <dsp:sp modelId="{9AC5C099-0039-419F-8310-9270AA255191}">
      <dsp:nvSpPr>
        <dsp:cNvPr id="0" name=""/>
        <dsp:cNvSpPr/>
      </dsp:nvSpPr>
      <dsp:spPr>
        <a:xfrm>
          <a:off x="-5032" y="3016953"/>
          <a:ext cx="4773168" cy="11317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3DBC0-396A-445D-B932-DAF7E13E6BF1}">
      <dsp:nvSpPr>
        <dsp:cNvPr id="0" name=""/>
        <dsp:cNvSpPr/>
      </dsp:nvSpPr>
      <dsp:spPr>
        <a:xfrm>
          <a:off x="337319" y="3271595"/>
          <a:ext cx="623675" cy="6224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5FBDE-0E92-4979-A144-583C53AF477A}">
      <dsp:nvSpPr>
        <dsp:cNvPr id="0" name=""/>
        <dsp:cNvSpPr/>
      </dsp:nvSpPr>
      <dsp:spPr>
        <a:xfrm>
          <a:off x="1303347" y="3016953"/>
          <a:ext cx="3423821" cy="1202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62" tIns="127262" rIns="127262" bIns="1272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Average annual contract awards - $650 million</a:t>
          </a:r>
        </a:p>
      </dsp:txBody>
      <dsp:txXfrm>
        <a:off x="1303347" y="3016953"/>
        <a:ext cx="3423821" cy="1202476"/>
      </dsp:txXfrm>
    </dsp:sp>
    <dsp:sp modelId="{1EB660B3-A0DC-4E8C-B65E-D7131A5885DE}">
      <dsp:nvSpPr>
        <dsp:cNvPr id="0" name=""/>
        <dsp:cNvSpPr/>
      </dsp:nvSpPr>
      <dsp:spPr>
        <a:xfrm>
          <a:off x="-5032" y="4520048"/>
          <a:ext cx="4773168" cy="113174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94221-DBDB-40AB-A8C5-00BF973F9290}">
      <dsp:nvSpPr>
        <dsp:cNvPr id="0" name=""/>
        <dsp:cNvSpPr/>
      </dsp:nvSpPr>
      <dsp:spPr>
        <a:xfrm>
          <a:off x="337319" y="4774690"/>
          <a:ext cx="623675" cy="6224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1FA569-5E4F-4240-9CE7-E4FA7E6444F8}">
      <dsp:nvSpPr>
        <dsp:cNvPr id="0" name=""/>
        <dsp:cNvSpPr/>
      </dsp:nvSpPr>
      <dsp:spPr>
        <a:xfrm>
          <a:off x="1252315" y="4520048"/>
          <a:ext cx="3525885" cy="1202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262" tIns="127262" rIns="127262" bIns="127262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Manage approximately 950 term contracts annually</a:t>
          </a:r>
        </a:p>
      </dsp:txBody>
      <dsp:txXfrm>
        <a:off x="1252315" y="4520048"/>
        <a:ext cx="3525885" cy="1202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3DC68-5752-4735-93D9-AD957C55CA2C}">
      <dsp:nvSpPr>
        <dsp:cNvPr id="0" name=""/>
        <dsp:cNvSpPr/>
      </dsp:nvSpPr>
      <dsp:spPr>
        <a:xfrm>
          <a:off x="2154728" y="1037829"/>
          <a:ext cx="46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45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73957" y="1081078"/>
        <a:ext cx="24687" cy="4942"/>
      </dsp:txXfrm>
    </dsp:sp>
    <dsp:sp modelId="{81D43B72-0198-4BBA-9589-FFD630956CA1}">
      <dsp:nvSpPr>
        <dsp:cNvPr id="0" name=""/>
        <dsp:cNvSpPr/>
      </dsp:nvSpPr>
      <dsp:spPr>
        <a:xfrm>
          <a:off x="9809" y="439533"/>
          <a:ext cx="2146719" cy="12880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Request for Quotations</a:t>
          </a:r>
        </a:p>
      </dsp:txBody>
      <dsp:txXfrm>
        <a:off x="9809" y="439533"/>
        <a:ext cx="2146719" cy="1288031"/>
      </dsp:txXfrm>
    </dsp:sp>
    <dsp:sp modelId="{341E931C-64B8-43F0-A30A-1A6D82196893}">
      <dsp:nvSpPr>
        <dsp:cNvPr id="0" name=""/>
        <dsp:cNvSpPr/>
      </dsp:nvSpPr>
      <dsp:spPr>
        <a:xfrm>
          <a:off x="4795192" y="1037829"/>
          <a:ext cx="46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45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14421" y="1081078"/>
        <a:ext cx="24687" cy="4942"/>
      </dsp:txXfrm>
    </dsp:sp>
    <dsp:sp modelId="{1CC73FD8-3396-44CF-95EE-EB7200299E90}">
      <dsp:nvSpPr>
        <dsp:cNvPr id="0" name=""/>
        <dsp:cNvSpPr/>
      </dsp:nvSpPr>
      <dsp:spPr>
        <a:xfrm>
          <a:off x="2650273" y="439533"/>
          <a:ext cx="2146719" cy="12880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Invitation for Bids (Formal Sealed Process)</a:t>
          </a:r>
        </a:p>
      </dsp:txBody>
      <dsp:txXfrm>
        <a:off x="2650273" y="439533"/>
        <a:ext cx="2146719" cy="1288031"/>
      </dsp:txXfrm>
    </dsp:sp>
    <dsp:sp modelId="{B51DD8B5-619F-4613-99CA-FC8599AFEF67}">
      <dsp:nvSpPr>
        <dsp:cNvPr id="0" name=""/>
        <dsp:cNvSpPr/>
      </dsp:nvSpPr>
      <dsp:spPr>
        <a:xfrm>
          <a:off x="1083168" y="1725765"/>
          <a:ext cx="5280929" cy="463145"/>
        </a:xfrm>
        <a:custGeom>
          <a:avLst/>
          <a:gdLst/>
          <a:ahLst/>
          <a:cxnLst/>
          <a:rect l="0" t="0" r="0" b="0"/>
          <a:pathLst>
            <a:path>
              <a:moveTo>
                <a:pt x="5280929" y="0"/>
              </a:moveTo>
              <a:lnTo>
                <a:pt x="5280929" y="248672"/>
              </a:lnTo>
              <a:lnTo>
                <a:pt x="0" y="248672"/>
              </a:lnTo>
              <a:lnTo>
                <a:pt x="0" y="463145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591034" y="1954866"/>
        <a:ext cx="265198" cy="4942"/>
      </dsp:txXfrm>
    </dsp:sp>
    <dsp:sp modelId="{0212830D-8A12-40F5-9106-3462437D65EF}">
      <dsp:nvSpPr>
        <dsp:cNvPr id="0" name=""/>
        <dsp:cNvSpPr/>
      </dsp:nvSpPr>
      <dsp:spPr>
        <a:xfrm>
          <a:off x="5290738" y="439533"/>
          <a:ext cx="2146719" cy="128803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Request for Proposals</a:t>
          </a:r>
        </a:p>
      </dsp:txBody>
      <dsp:txXfrm>
        <a:off x="5290738" y="439533"/>
        <a:ext cx="2146719" cy="1288031"/>
      </dsp:txXfrm>
    </dsp:sp>
    <dsp:sp modelId="{4C965C4D-748A-40E4-87C0-5F58C0FED6FA}">
      <dsp:nvSpPr>
        <dsp:cNvPr id="0" name=""/>
        <dsp:cNvSpPr/>
      </dsp:nvSpPr>
      <dsp:spPr>
        <a:xfrm>
          <a:off x="2154728" y="2819606"/>
          <a:ext cx="46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45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73957" y="2862855"/>
        <a:ext cx="24687" cy="4942"/>
      </dsp:txXfrm>
    </dsp:sp>
    <dsp:sp modelId="{736B5331-E1EE-42C3-81BC-318976814B98}">
      <dsp:nvSpPr>
        <dsp:cNvPr id="0" name=""/>
        <dsp:cNvSpPr/>
      </dsp:nvSpPr>
      <dsp:spPr>
        <a:xfrm>
          <a:off x="9809" y="2221310"/>
          <a:ext cx="2146719" cy="128803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Multi-Phase Solicitations</a:t>
          </a:r>
        </a:p>
      </dsp:txBody>
      <dsp:txXfrm>
        <a:off x="9809" y="2221310"/>
        <a:ext cx="2146719" cy="1288031"/>
      </dsp:txXfrm>
    </dsp:sp>
    <dsp:sp modelId="{F23F3C66-61B9-4BBD-8E1C-DF9F9325BE9A}">
      <dsp:nvSpPr>
        <dsp:cNvPr id="0" name=""/>
        <dsp:cNvSpPr/>
      </dsp:nvSpPr>
      <dsp:spPr>
        <a:xfrm>
          <a:off x="5234626" y="2819606"/>
          <a:ext cx="4631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3145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453855" y="2862855"/>
        <a:ext cx="24687" cy="4942"/>
      </dsp:txXfrm>
    </dsp:sp>
    <dsp:sp modelId="{A3B9FD92-A8B7-4B25-B2C0-30996C73160F}">
      <dsp:nvSpPr>
        <dsp:cNvPr id="0" name=""/>
        <dsp:cNvSpPr/>
      </dsp:nvSpPr>
      <dsp:spPr>
        <a:xfrm>
          <a:off x="2650273" y="2221310"/>
          <a:ext cx="2586152" cy="128803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Sole Source/Emergency/Exempt</a:t>
          </a:r>
        </a:p>
      </dsp:txBody>
      <dsp:txXfrm>
        <a:off x="2650273" y="2221310"/>
        <a:ext cx="2586152" cy="1288031"/>
      </dsp:txXfrm>
    </dsp:sp>
    <dsp:sp modelId="{902DA596-ABC9-4A20-8B41-37A4F23460DC}">
      <dsp:nvSpPr>
        <dsp:cNvPr id="0" name=""/>
        <dsp:cNvSpPr/>
      </dsp:nvSpPr>
      <dsp:spPr>
        <a:xfrm>
          <a:off x="5730171" y="2221310"/>
          <a:ext cx="2146719" cy="12880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191" tIns="110417" rIns="105191" bIns="110417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Alternate Contract Sources</a:t>
          </a:r>
        </a:p>
      </dsp:txBody>
      <dsp:txXfrm>
        <a:off x="5730171" y="2221310"/>
        <a:ext cx="2146719" cy="12880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837FF-A854-4D7A-956C-62D4672C131E}">
      <dsp:nvSpPr>
        <dsp:cNvPr id="0" name=""/>
        <dsp:cNvSpPr/>
      </dsp:nvSpPr>
      <dsp:spPr>
        <a:xfrm>
          <a:off x="0" y="5994"/>
          <a:ext cx="8610600" cy="69813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5A7EB-A87D-4334-9AAF-B996514D34DF}">
      <dsp:nvSpPr>
        <dsp:cNvPr id="0" name=""/>
        <dsp:cNvSpPr/>
      </dsp:nvSpPr>
      <dsp:spPr>
        <a:xfrm>
          <a:off x="211185" y="163074"/>
          <a:ext cx="384349" cy="3839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8E7BE-4294-413D-92C7-FFF409F4876F}">
      <dsp:nvSpPr>
        <dsp:cNvPr id="0" name=""/>
        <dsp:cNvSpPr/>
      </dsp:nvSpPr>
      <dsp:spPr>
        <a:xfrm>
          <a:off x="806721" y="5994"/>
          <a:ext cx="7755422" cy="78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22" tIns="83122" rIns="83122" bIns="83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Your response constitutes a binding offer for the duration of the irrevocable offer period identified in the solicitation. </a:t>
          </a:r>
        </a:p>
      </dsp:txBody>
      <dsp:txXfrm>
        <a:off x="806721" y="5994"/>
        <a:ext cx="7755422" cy="785401"/>
      </dsp:txXfrm>
    </dsp:sp>
    <dsp:sp modelId="{C260FA5C-6EC5-4A65-A676-1E7BEB2D1082}">
      <dsp:nvSpPr>
        <dsp:cNvPr id="0" name=""/>
        <dsp:cNvSpPr/>
      </dsp:nvSpPr>
      <dsp:spPr>
        <a:xfrm>
          <a:off x="0" y="987746"/>
          <a:ext cx="8610600" cy="6981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697CD-23F0-46C4-92C8-BCF2B7318AE3}">
      <dsp:nvSpPr>
        <dsp:cNvPr id="0" name=""/>
        <dsp:cNvSpPr/>
      </dsp:nvSpPr>
      <dsp:spPr>
        <a:xfrm>
          <a:off x="211185" y="1144826"/>
          <a:ext cx="384349" cy="3839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2149C-5484-450F-AABA-72152F932CD5}">
      <dsp:nvSpPr>
        <dsp:cNvPr id="0" name=""/>
        <dsp:cNvSpPr/>
      </dsp:nvSpPr>
      <dsp:spPr>
        <a:xfrm>
          <a:off x="806721" y="987746"/>
          <a:ext cx="7755422" cy="78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22" tIns="83122" rIns="83122" bIns="83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Avoid modifying submittal documents (pricing forms; bond forms.</a:t>
          </a:r>
        </a:p>
      </dsp:txBody>
      <dsp:txXfrm>
        <a:off x="806721" y="987746"/>
        <a:ext cx="7755422" cy="785401"/>
      </dsp:txXfrm>
    </dsp:sp>
    <dsp:sp modelId="{751CD9B6-65E6-47C3-AC48-A1AB9E36EEA7}">
      <dsp:nvSpPr>
        <dsp:cNvPr id="0" name=""/>
        <dsp:cNvSpPr/>
      </dsp:nvSpPr>
      <dsp:spPr>
        <a:xfrm>
          <a:off x="0" y="1969499"/>
          <a:ext cx="8610600" cy="6981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D2ABD-F55D-4A0C-84A3-DE998DC99E96}">
      <dsp:nvSpPr>
        <dsp:cNvPr id="0" name=""/>
        <dsp:cNvSpPr/>
      </dsp:nvSpPr>
      <dsp:spPr>
        <a:xfrm>
          <a:off x="211185" y="2126579"/>
          <a:ext cx="384349" cy="3839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79AD1-A99C-4707-964C-F344EE782CDE}">
      <dsp:nvSpPr>
        <dsp:cNvPr id="0" name=""/>
        <dsp:cNvSpPr/>
      </dsp:nvSpPr>
      <dsp:spPr>
        <a:xfrm>
          <a:off x="806721" y="1969499"/>
          <a:ext cx="7755422" cy="78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22" tIns="83122" rIns="83122" bIns="83122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References: Provide more than the minimum; inform references that you are including them in your submittal.</a:t>
          </a:r>
        </a:p>
      </dsp:txBody>
      <dsp:txXfrm>
        <a:off x="806721" y="1969499"/>
        <a:ext cx="7755422" cy="785401"/>
      </dsp:txXfrm>
    </dsp:sp>
    <dsp:sp modelId="{1D565146-CE3E-48EE-876A-DB4C0D92AC9E}">
      <dsp:nvSpPr>
        <dsp:cNvPr id="0" name=""/>
        <dsp:cNvSpPr/>
      </dsp:nvSpPr>
      <dsp:spPr>
        <a:xfrm>
          <a:off x="0" y="2951251"/>
          <a:ext cx="8610600" cy="69813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AAC11-831E-4159-A795-EA1EDFE8607C}">
      <dsp:nvSpPr>
        <dsp:cNvPr id="0" name=""/>
        <dsp:cNvSpPr/>
      </dsp:nvSpPr>
      <dsp:spPr>
        <a:xfrm>
          <a:off x="211185" y="3108331"/>
          <a:ext cx="384349" cy="3839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FF2A37-08EB-4FBB-B669-13770B8DFE6B}">
      <dsp:nvSpPr>
        <dsp:cNvPr id="0" name=""/>
        <dsp:cNvSpPr/>
      </dsp:nvSpPr>
      <dsp:spPr>
        <a:xfrm>
          <a:off x="806721" y="2951251"/>
          <a:ext cx="7755422" cy="78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22" tIns="83122" rIns="83122" bIns="831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Adhere to formatting instructions and page limitations</a:t>
          </a:r>
        </a:p>
      </dsp:txBody>
      <dsp:txXfrm>
        <a:off x="806721" y="2951251"/>
        <a:ext cx="7755422" cy="785401"/>
      </dsp:txXfrm>
    </dsp:sp>
    <dsp:sp modelId="{EE279932-3098-4514-AAC7-C3CF4939F245}">
      <dsp:nvSpPr>
        <dsp:cNvPr id="0" name=""/>
        <dsp:cNvSpPr/>
      </dsp:nvSpPr>
      <dsp:spPr>
        <a:xfrm>
          <a:off x="0" y="3908199"/>
          <a:ext cx="8610600" cy="69813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36CBEA-413C-4A51-B7C3-F1453E40DCF4}">
      <dsp:nvSpPr>
        <dsp:cNvPr id="0" name=""/>
        <dsp:cNvSpPr/>
      </dsp:nvSpPr>
      <dsp:spPr>
        <a:xfrm>
          <a:off x="211185" y="4090084"/>
          <a:ext cx="384349" cy="38397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2BF5D-9A91-4490-A505-FAA864046C33}">
      <dsp:nvSpPr>
        <dsp:cNvPr id="0" name=""/>
        <dsp:cNvSpPr/>
      </dsp:nvSpPr>
      <dsp:spPr>
        <a:xfrm>
          <a:off x="806721" y="3933003"/>
          <a:ext cx="7755422" cy="78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22" tIns="83122" rIns="83122" bIns="83122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Avoid adding terms and conditions</a:t>
          </a:r>
        </a:p>
      </dsp:txBody>
      <dsp:txXfrm>
        <a:off x="806721" y="3933003"/>
        <a:ext cx="7755422" cy="7854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34371-F3CF-4EB0-A262-106B8D54D7DC}">
      <dsp:nvSpPr>
        <dsp:cNvPr id="0" name=""/>
        <dsp:cNvSpPr/>
      </dsp:nvSpPr>
      <dsp:spPr>
        <a:xfrm>
          <a:off x="0" y="81120"/>
          <a:ext cx="5581787" cy="10725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Research current contracts</a:t>
          </a:r>
        </a:p>
      </dsp:txBody>
      <dsp:txXfrm>
        <a:off x="52359" y="133479"/>
        <a:ext cx="5477069" cy="967861"/>
      </dsp:txXfrm>
    </dsp:sp>
    <dsp:sp modelId="{7C830973-2F0E-4047-9955-3EB34D4EE918}">
      <dsp:nvSpPr>
        <dsp:cNvPr id="0" name=""/>
        <dsp:cNvSpPr/>
      </dsp:nvSpPr>
      <dsp:spPr>
        <a:xfrm>
          <a:off x="0" y="1231460"/>
          <a:ext cx="5581787" cy="107257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Review Draft Contract </a:t>
          </a:r>
        </a:p>
      </dsp:txBody>
      <dsp:txXfrm>
        <a:off x="52359" y="1283819"/>
        <a:ext cx="5477069" cy="967861"/>
      </dsp:txXfrm>
    </dsp:sp>
    <dsp:sp modelId="{AEC1BD24-CA2C-4291-B037-BA0070BEAB50}">
      <dsp:nvSpPr>
        <dsp:cNvPr id="0" name=""/>
        <dsp:cNvSpPr/>
      </dsp:nvSpPr>
      <dsp:spPr>
        <a:xfrm>
          <a:off x="0" y="2381799"/>
          <a:ext cx="5581787" cy="107257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Ensure all components are specifically addressed</a:t>
          </a:r>
        </a:p>
      </dsp:txBody>
      <dsp:txXfrm>
        <a:off x="52359" y="2434158"/>
        <a:ext cx="5477069" cy="967861"/>
      </dsp:txXfrm>
    </dsp:sp>
    <dsp:sp modelId="{91BE5A62-CF0A-475A-8343-BBB4C1880AA3}">
      <dsp:nvSpPr>
        <dsp:cNvPr id="0" name=""/>
        <dsp:cNvSpPr/>
      </dsp:nvSpPr>
      <dsp:spPr>
        <a:xfrm>
          <a:off x="0" y="3532138"/>
          <a:ext cx="5581787" cy="107257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Avoid assumptions - request clarifications</a:t>
          </a:r>
        </a:p>
      </dsp:txBody>
      <dsp:txXfrm>
        <a:off x="52359" y="3584497"/>
        <a:ext cx="5477069" cy="967861"/>
      </dsp:txXfrm>
    </dsp:sp>
    <dsp:sp modelId="{8974AF2F-8379-4947-A57E-582AFECF8342}">
      <dsp:nvSpPr>
        <dsp:cNvPr id="0" name=""/>
        <dsp:cNvSpPr/>
      </dsp:nvSpPr>
      <dsp:spPr>
        <a:xfrm>
          <a:off x="0" y="4682477"/>
          <a:ext cx="5581787" cy="107257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Confidential information requires citation to exempting law</a:t>
          </a:r>
        </a:p>
      </dsp:txBody>
      <dsp:txXfrm>
        <a:off x="52359" y="4734836"/>
        <a:ext cx="5477069" cy="9678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8276E-C4AA-4A74-B47F-38F66C332578}">
      <dsp:nvSpPr>
        <dsp:cNvPr id="0" name=""/>
        <dsp:cNvSpPr/>
      </dsp:nvSpPr>
      <dsp:spPr>
        <a:xfrm>
          <a:off x="0" y="0"/>
          <a:ext cx="8593857" cy="10313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9930C-4BB1-436D-9F58-ADEB676C36DB}">
      <dsp:nvSpPr>
        <dsp:cNvPr id="0" name=""/>
        <dsp:cNvSpPr/>
      </dsp:nvSpPr>
      <dsp:spPr>
        <a:xfrm>
          <a:off x="311992" y="232655"/>
          <a:ext cx="567258" cy="5672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1A369E-73B8-4F6E-BE0C-A9EDBB0C6887}">
      <dsp:nvSpPr>
        <dsp:cNvPr id="0" name=""/>
        <dsp:cNvSpPr/>
      </dsp:nvSpPr>
      <dsp:spPr>
        <a:xfrm>
          <a:off x="1191242" y="595"/>
          <a:ext cx="7140054" cy="1031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4" tIns="109154" rIns="109154" bIns="10915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Submit all required forms, inclusive of addenda acknowledgements and M/WBE commitments</a:t>
          </a:r>
        </a:p>
      </dsp:txBody>
      <dsp:txXfrm>
        <a:off x="1191242" y="595"/>
        <a:ext cx="7140054" cy="1031378"/>
      </dsp:txXfrm>
    </dsp:sp>
    <dsp:sp modelId="{675E53A5-8F76-499C-96DA-64DC8E29658B}">
      <dsp:nvSpPr>
        <dsp:cNvPr id="0" name=""/>
        <dsp:cNvSpPr/>
      </dsp:nvSpPr>
      <dsp:spPr>
        <a:xfrm>
          <a:off x="0" y="1282005"/>
          <a:ext cx="8593857" cy="10313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39DCD-EBBD-4315-8B24-5A75749E3A87}">
      <dsp:nvSpPr>
        <dsp:cNvPr id="0" name=""/>
        <dsp:cNvSpPr/>
      </dsp:nvSpPr>
      <dsp:spPr>
        <a:xfrm>
          <a:off x="311992" y="1514065"/>
          <a:ext cx="567258" cy="5672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60EF7-D0C5-4B3C-BFBB-CB16E03D3A02}">
      <dsp:nvSpPr>
        <dsp:cNvPr id="0" name=""/>
        <dsp:cNvSpPr/>
      </dsp:nvSpPr>
      <dsp:spPr>
        <a:xfrm>
          <a:off x="1191242" y="1282005"/>
          <a:ext cx="7140054" cy="1031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4" tIns="109154" rIns="109154" bIns="10915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Ensure your price factors in all required insurance and bond requirements</a:t>
          </a:r>
        </a:p>
      </dsp:txBody>
      <dsp:txXfrm>
        <a:off x="1191242" y="1282005"/>
        <a:ext cx="7140054" cy="1031378"/>
      </dsp:txXfrm>
    </dsp:sp>
    <dsp:sp modelId="{F2879E15-0004-445C-95AC-40AFAD7572E4}">
      <dsp:nvSpPr>
        <dsp:cNvPr id="0" name=""/>
        <dsp:cNvSpPr/>
      </dsp:nvSpPr>
      <dsp:spPr>
        <a:xfrm>
          <a:off x="0" y="2563415"/>
          <a:ext cx="8593857" cy="10313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174DF-CCFB-4CBF-AEBC-A1F107D3DA57}">
      <dsp:nvSpPr>
        <dsp:cNvPr id="0" name=""/>
        <dsp:cNvSpPr/>
      </dsp:nvSpPr>
      <dsp:spPr>
        <a:xfrm>
          <a:off x="311992" y="2795475"/>
          <a:ext cx="567258" cy="5672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7C7D2-C5CF-4215-98DF-256E64BF6D33}">
      <dsp:nvSpPr>
        <dsp:cNvPr id="0" name=""/>
        <dsp:cNvSpPr/>
      </dsp:nvSpPr>
      <dsp:spPr>
        <a:xfrm>
          <a:off x="1191242" y="2563415"/>
          <a:ext cx="7140054" cy="1031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4" tIns="109154" rIns="109154" bIns="10915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Ensure upload occurs timely and completely</a:t>
          </a:r>
        </a:p>
      </dsp:txBody>
      <dsp:txXfrm>
        <a:off x="1191242" y="2563415"/>
        <a:ext cx="7140054" cy="1031378"/>
      </dsp:txXfrm>
    </dsp:sp>
    <dsp:sp modelId="{2F93A8EB-D566-4915-9E06-9E6B853E1167}">
      <dsp:nvSpPr>
        <dsp:cNvPr id="0" name=""/>
        <dsp:cNvSpPr/>
      </dsp:nvSpPr>
      <dsp:spPr>
        <a:xfrm>
          <a:off x="0" y="3844825"/>
          <a:ext cx="8593857" cy="10313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6BAC7-B187-4287-8734-F52B92B3C1D9}">
      <dsp:nvSpPr>
        <dsp:cNvPr id="0" name=""/>
        <dsp:cNvSpPr/>
      </dsp:nvSpPr>
      <dsp:spPr>
        <a:xfrm>
          <a:off x="311992" y="4076886"/>
          <a:ext cx="567258" cy="5672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A7CE5-067B-4871-8036-33CA11FAEAD0}">
      <dsp:nvSpPr>
        <dsp:cNvPr id="0" name=""/>
        <dsp:cNvSpPr/>
      </dsp:nvSpPr>
      <dsp:spPr>
        <a:xfrm>
          <a:off x="1191242" y="3844825"/>
          <a:ext cx="7140054" cy="10313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154" tIns="109154" rIns="109154" bIns="109154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Withdrawals are allowed until the solicitation closing deadline</a:t>
          </a:r>
        </a:p>
      </dsp:txBody>
      <dsp:txXfrm>
        <a:off x="1191242" y="3844825"/>
        <a:ext cx="7140054" cy="1031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4:51.4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681 821 13251,'0'2'178,"-1"0"-1,1 0 1,0 0 0,0 0 0,0-1-1,0 1 1,0 0 0,0 0 0,0 0-1,1 0 1,-1 0 0,1 0 0,-1 0-1,1 0 1,0-1 0,0 1-1,0 0 1,0 0 0,0-1 0,0 1-1,0-1 1,0 1 0,1-1 0,-1 1-1,3 1 1,42 39 18,-46-41-139,67 49 156,1-3-1,2-2 1,117 53-1,242 80 221,-357-150-361,575 201 819,-519-192-662,2-6-1,1-6 1,152 10 0,-147-27 331,262-20 0,-335 5-389,-1-2-1,1-4 0,-2-2 1,0-3-1,-1-2 0,79-39 0,-114 46-114,0-1 0,-2-1 0,0-1 0,0-1 0,-2-1-1,0-1 1,-1-1 0,23-29 0,-33 35-27,0 0 1,-1-1-1,-1 0 1,0-1-1,-1 0 1,0 0-1,-2 0 1,0-1-1,-1 0 0,0 0 1,-1 0-1,-1 0 1,-1-1-1,-1-25 1,-4 16 41,0 0 1,-1 1 0,-2 0 0,-1 0 0,-1 0 0,-1 1 0,-1 1-1,-1 0 1,-1 0 0,-31-41 0,5 16 41,-1 1 1,-3 3-1,-77-65 1,48 54-129,-2 3 1,-2 3-1,-3 4 1,-1 3-1,-136-51 1,84 48-202,-2 6 1,-269-45-1,260 67 114,-1 6-1,-1 6 0,1 7 0,-1 6 0,1 6 0,1 7 1,1 5-1,1 7 0,-205 75 0,271-78-74,1 4 0,2 3 0,1 3 0,2 3 1,-121 97-1,141-96-441,1 3 1,3 1 0,1 2 0,3 3 0,2 1 0,3 1 0,-51 102 0,36-38-1771,8 3-1000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6.0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 1 11554,'-4'33'5726,"-5"-2"-3818,7-25-2093,-1 1-1,0-1 1,0 0-1,-1 0 1,0 0-1,0 0 1,0-1-1,-1 1 1,1-1-1,-1 0 1,-11 8-1,15-13 314,31-6 432,-27 6-519,1-1-1,-1 1 1,1-1 0,-1 1-1,1 0 1,-1 0-1,1 1 1,0-1-1,-1 1 1,0 0-1,1 0 1,-1 0-1,1 0 1,-1 0-1,0 1 1,0-1-1,4 3 1,3 4 46,0 0 1,0 1 0,13 14-1,-17-16 23,0-1-1,0 1 1,0-2-1,1 1 1,0-1-1,0 0 1,0 0-1,1 0 1,11 4 0,-18-8-101,0-1 0,1 0 0,-1 0 1,0 1-1,0-1 0,0 0 0,0 0 0,0 0 1,1 0-1,-1 0 0,0 0 0,0 0 1,0-1-1,0 1 0,0 0 0,1-1 1,-1 1-1,0-1 0,0 1 0,0-1 0,0 1 1,0-1-1,0 0 0,0 1 0,-1-1 1,1 0-1,0 0 0,0 0 0,-1 0 1,1 0-1,1-2 0,0-1-436,0 0 0,-1 0-1,1 0 1,-1-1 0,0 1 0,1-10-1,0-7-3683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6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10058,'5'87'6505,"6"-1"-3694,22 77-6213,-23-117 402,-13-57-818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7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13331,'0'2'268,"0"1"-1,0-1 1,0 0 0,0 1 0,1-1 0,-1 0-1,1 1 1,0-1 0,0 0 0,-1 0-1,1 0 1,1 0 0,-1 0 0,0 0 0,0 0-1,1 0 1,-1 0 0,1 0 0,0-1-1,3 4 1,-2-3-135,1 0-1,0 0 1,-1-1 0,1 1-1,0-1 1,0 0-1,0 0 1,0 0 0,1 0-1,-1-1 1,5 1-1,1-1-193,0-1 0,1 0 0,-1 0 0,0-1-1,0 0 1,0-1 0,0 0 0,0-1 0,10-5 0,-17 7-111,0 1 1,0-1 0,-1-1 0,1 1-1,0 0 1,-1-1 0,0 1 0,0-1 0,0 0-1,0 0 1,3-5 0,5-22-5104,-8 13 953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7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0 11418,'0'0'264,"-1"0"-1,0 0 1,1 0-1,-1 0 1,1 1-1,-1-1 1,1 0-1,-1 0 1,1 0-1,-1 1 1,1-1-1,-1 0 1,1 1-1,-1-1 1,1 0-1,-1 1 1,1-1-1,0 0 1,-1 1-1,1-1 1,0 1-1,-1-1 1,1 1-1,0-1 1,-1 1-1,-3 19 1721,7 24-2488,-3-39 949,11 74-309,2 0 0,5-1 1,31 90-1,-46-159-438,1 0-1,0 0 1,1 0-1,8 13 1,-12-21 230,-1-1 4,0 0 0,0 0 0,0 0 0,0 0 0,0 1 0,0-1 0,0 0 0,0 0 0,0 0 0,0 0 1,0 0-1,0 1 0,0-1 0,0 0 0,0 0 0,0 0 0,1 0 0,-1 0 0,0 0 0,0 0 0,0 1 1,0-1-1,0 0 0,0 0 0,0 0 0,1 0 0,-1 0 0,0 0 0,0 0 0,0 0 0,0 0 0,0 0 1,1 0-1,-1 0 0,0 0 0,0 0 0,0 0 0,0 0 0,0 0 0,1 0 0,-1 0 0,0 0 0,0 0 1,0 0-1,0 0 0,0 0 0,1 0 0,-1 0 0,0 0 0,0 0 0,0 0 0,0-1 0,0 1 0,0 0 1,0 0-1,1 0 0,-1 0 0,0 0 0,0 0 0,0 0 0,0-1 0,0 1 0,0 0 0,0 0 0,0 0 0,2-8-4434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8.3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1 328 12283,'1'1'166,"0"0"0,0-1 1,1 1-1,-1-1 0,0 1 0,1-1 1,-1 0-1,0 1 0,1-1 1,-1 0-1,0 0 0,1 0 1,-1 0-1,0 0 0,1 0 0,-1-1 1,1 1-1,-1 0 0,0-1 1,1 1-1,-1-1 0,0 1 1,0-1-1,2 0 0,0-1-70,-1-1-1,1 1 1,0-1-1,-1 1 1,0-1-1,0 0 1,1 0-1,-2 0 1,3-4-1,3-6-143,-2-1 0,0 0 1,5-21-1,-6 21 53,-1-1 0,-1 1 0,1-17 1,-3 29-4,0-1 0,0 0 0,0 1 0,0-1 0,0 0 0,0 1 0,-1-1 0,1 0 0,-1 1 1,0-1-1,0 0 0,0 1 0,0 0 0,0-1 0,0 1 0,-1-1 0,1 1 0,-1 0 0,1 0 1,-1 0-1,0 0 0,0 0 0,0 0 0,-4-2 0,5 4 1,0-1 0,0 1-1,0 0 1,0 0 0,0 0 0,-1 0-1,1 0 1,0 1 0,0-1-1,0 0 1,0 0 0,0 1 0,1-1-1,-1 0 1,0 1 0,0-1 0,0 1-1,0-1 1,0 1 0,0 0 0,1-1-1,-1 1 1,0 0 0,0-1 0,1 1-1,-1 0 1,1 0 0,-1 0 0,1 0-1,-1 0 1,1 0 0,-1-1 0,0 3-1,-12 34-63,10-21 127,1-1 0,0 1 0,1 0 0,0 0 0,2 0 0,2 20 0,-3-29-7,1 0-1,1-1 0,-1 1 0,1-1 1,0 1-1,1-1 0,-1 0 0,1 0 1,0 0-1,1 0 0,0 0 0,-1-1 1,2 0-1,-1 1 0,1-2 0,0 1 1,7 5-1,-11-8-41,1-1 1,0 0-1,-1 0 1,1 0-1,0 0 1,0 0-1,0 0 1,0 0-1,0-1 1,0 1-1,0-1 1,0 0-1,0 1 1,0-1-1,0 0 1,1 0-1,-1 0 1,0 0-1,0-1 0,0 1 1,0-1-1,4 0 1,-4-1-63,0 0 0,0 1 0,1-1 0,-1 0 0,0 0 0,0 0 0,-1-1 0,1 1 0,0 0 0,-1-1 0,0 1 0,1-1 0,-1 1 0,1-5 0,3-9-1013,-1 0-1,-1-1 1,0 1-1,0-22 1,-2 8-553,-1 16 1324,0 1 1,1-1 0,4-15-1,-5 29 340,0-1-1,0 1 0,0 0 1,0 0-1,0 0 1,0 0-1,0 0 0,0-1 1,0 1-1,0 0 1,0 0-1,0 0 0,0 0 1,0 0-1,0-1 1,0 1-1,1 0 0,-1 0 1,0 0-1,0 0 1,0 0-1,0 0 0,0-1 1,0 1-1,0 0 1,0 0-1,1 0 0,-1 0 1,0 0-1,0 0 1,0 0-1,0 0 0,0 0 1,0 0-1,1 0 0,-1 0 1,0 0-1,0 0 1,0 0-1,0-1 0,0 1 1,1 1-1,-1-1 1,0 0-1,0 0 0,0 0 1,0 0-1,0 0 1,1 0-1,-1 0 0,0 0 1,0 0-1,0 0 1,0 0-1,0 0 0,8 11 1413,3 14-559,-3 2-906,0 0 0,-2 1 0,-1 0 0,2 55 0,-7-83 84,1-3 70,0 0-1,0 0 0,-1 0 0,1-1 0,-1 1 0,0 0 0,0 0 0,0-1 1,-1-4-1,1 7-98,-9-79 2248,5 49-1403,-2-60 0,6 83-932,0-1 0,1 0 0,1 1-1,-1-1 1,1 1 0,1-1-1,-1 1 1,1 0 0,1 0-1,0 0 1,7-11 0,4 4-1643,-2 8-2546,-4 5-199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8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36 183 13011,'0'2'199,"1"0"0,0 0 0,-1 0 0,1 0 1,0-1-1,0 1 0,0 0 0,0-1 0,0 1 0,0-1 1,0 1-1,0-1 0,1 1 0,-1-1 0,1 0 0,-1 0 1,1 0-1,-1 0 0,1 0 0,0 0 0,-1 0 0,1 0 1,0-1-1,2 2 0,-2-3-167,0 1-1,0 0 1,-1-1-1,1 0 1,0 1-1,-1-1 1,1 0 0,-1 0-1,1 0 1,-1 0-1,0 0 1,1 0 0,-1 0-1,0 0 1,1 0-1,-1-1 1,0 1-1,0-1 1,0 1 0,0-1-1,-1 1 1,1-1-1,0 1 1,-1-1 0,1 0-1,0-2 1,3-9 14,0 1 0,-1-1 0,0-1 0,-1 1 0,1-20 0,-3 29-54,1 1 0,-1-1 1,0 1-1,-1-1 0,1 1 0,0 0 1,-1-1-1,0 1 0,0-1 0,0 1 1,0 0-1,0-1 0,-1 1 0,0 0 0,1 0 1,-1 0-1,0 0 0,0 1 0,-1-1 1,1 0-1,-1 1 0,1 0 0,-1-1 1,0 1-1,0 0 0,-3-1 0,5 2 4,-1 0 0,1 1-1,-1-1 1,1 1 0,-1-1-1,0 1 1,1 0 0,-1 0-1,0 0 1,1 0 0,-1 0-1,0 0 1,1 0 0,-1 0-1,1 1 1,-1-1 0,0 1-1,1-1 1,-1 1 0,1 0-1,-1-1 1,-2 3 0,2-1-7,-1 0 0,1 1 0,0-1 0,0 1 0,0 0 1,0 0-1,0-1 0,0 1 0,1 0 0,-3 6 1,0 3 3,1 1 1,0-1 0,1 1 0,-2 22 0,4-25 28,0 0 0,0 0 0,1 0 0,1 0 0,0-1 0,0 1 0,1-1 0,0 1 0,1-1 0,6 13 0,-7-17-13,-1 0 0,1-1 0,1 1 0,-1-1 0,1 1 0,0-1 0,0 0-1,0 0 1,0-1 0,1 1 0,-1-1 0,1 0 0,0 0 0,0-1 0,0 1 0,0-1-1,0 0 1,1-1 0,9 2 0,-12-2-175,-1-1-1,1 0 1,0-1-1,0 1 1,0-1 0,0 1-1,0-1 1,0 0-1,-1 0 1,1 0 0,0 0-1,0-1 1,-1 1-1,1-1 1,-1 1-1,0-1 1,1 0 0,-1 0-1,0 0 1,0 0-1,0 0 1,2-5 0,8-9-2740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9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14211,'3'20'3069,"7"45"-3280,2-1 1,23 66 0,-30-117-1261,0-3-752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12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1 8314,'-2'2'7577,"2"-2"-7721,-2 1-1448,6-5-256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4:56.6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5 771 12971,'0'0'87,"0"0"0,0 1-1,-1-1 1,1 0 0,0 0 0,0 0 0,-1 0 0,1 1 0,0-1-1,0 0 1,-1 0 0,1 0 0,0 1 0,0-1 0,0 0 0,0 0-1,-1 1 1,1-1 0,0 0 0,0 1 0,0-1 0,0 0 0,0 0 0,0 1-1,0-1 1,0 0 0,0 1 0,0-1 0,0 0 0,0 0 0,0 1-1,0-1 1,0 0 0,0 1 0,0-1 0,0 0 0,0 0 0,0 1-1,1-1 1,-1 0 0,0 0 0,0 1 0,1-1 0,15 9 697,26 2-1081,-41-11 426,26 5 30,1-1 0,-1-2 0,1-1 0,-1-1 0,1-1 0,42-8 0,-32 1 151,-1-2 0,0-1-1,-1-2 1,40-20 0,16-13-32,-2-4 1,-3-4-1,-2-4 0,-2-3 0,96-92 1,-143 118-336,0-1 1,-3-2 0,-1-2 0,46-75-1,-63 84-3517,-10 20-972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4:57.5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1 164 13059,'21'1'4086,"18"7"-3204,11 2-813,-36-9 10,1-1 1,0 0 0,0-2-1,0 1 1,0-2-1,0 0 1,-1-1-1,0 0 1,17-7-1,7-8 570,67-42-1,12-7-136,-115 67-526,0 0 0,0 0-1,0 0 1,-1 0 0,1 1 0,0-1-1,0 0 1,0 1 0,0 0-1,0-1 1,0 1 0,0 0-1,1 0 1,1 0 0,0 9-154,-11 11 49,-41 63-543,31-58 631,2 1 0,-22 53 0,25-42-11,1 1 1,2 0-1,2 0 0,1 0 0,2 1 0,2 0 0,2 0 1,1 0-1,1 0 0,3-1 0,1 1 0,2-1 1,13 37-1,-17-62-291,1-1 1,0 0 0,1-1 0,1 1 0,14 19-1,-17-26-264,1 1-1,0-1 0,1 0 0,-1-1 0,1 1 0,0-1 0,9 5 1,9 2-3020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3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 0 12451,'-1'0'118,"0"0"0,1 0 0,-1 0 0,0 0 0,0 0 0,0 0 0,1 1 1,-1-1-1,0 0 0,0 0 0,0 1 0,1-1 0,-1 0 0,0 1 0,1-1 0,-1 1 0,0-1 1,1 1-1,-1-1 0,0 1 0,1-1 0,-1 1 0,1 0 0,-1 1 0,1 19 2785,1-16-2821,3 17 77,1 6 234,-4-21-210,-3-10-65,-1-4-44,0 0-1,-1 1 0,1-1 0,-1 1 0,-1 0 0,1 0 0,-7-6 0,10 11-75,1 0 0,-1-1 1,0 1-1,-1 0 0,1 0 0,0 0 0,0 0 1,0 0-1,-1 1 0,1-1 0,0 0 0,-1 1 0,1-1 1,-1 0-1,1 1 0,-1 0 0,1-1 0,-1 1 1,1 0-1,-1 0 0,1 0 0,-1 0 0,1 0 1,-1 0-1,1 0 0,-1 0 0,1 1 0,-1-1 1,1 1-1,-1-1 0,1 1 0,0-1 0,-1 1 0,1 0 1,0 0-1,-1 0 0,1 0 0,0 0 0,0 0 1,0 0-1,0 0 0,-1 1 0,0 2-14,0-1 0,0 0 0,1 1 1,-1-1-1,1 1 0,0-1 0,0 1 0,0 0 0,0 0 0,1-1 0,-1 7 0,2 46 1,0-47 7,2 26-2,1-1 1,11 45 0,-11-62 54,2 1-1,0-1 1,1 0 0,0 0-1,2-1 1,11 18 0,-19-33-34,-1 1 1,1-1-1,0 1 1,0-1-1,0 1 1,0-1-1,0 0 1,1 1-1,-1-1 0,0 0 1,1 0-1,-1 0 1,0 0-1,1 0 1,-1 0-1,1 0 1,0-1-1,-1 1 0,1-1 1,0 1-1,-1-1 1,1 1-1,0-1 1,0 0-1,-1 0 1,1 0-1,0 0 1,0 0-1,-1 0 0,1 0 1,0-1-1,-1 1 1,1-1-1,0 1 1,-1-1-1,1 0 1,0 1-1,-1-1 0,1 0 1,-1 0-1,0 0 1,2-2-1,2-1-18,0-1 0,-1 0 1,0 0-1,0 0 0,0-1 0,-1 1 0,1-1 0,-2 0 0,1 0 0,2-7 0,12-51-3370,-12 39 538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4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0 10882,'-5'8'6544,"4"7"-4948,3 16-2781,-2-28 1768,6 54 9,14 63 1,-15-98-820,1 0 1,1 0-1,1 0 0,1-1 1,21 35-1,-23-49-5258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4.4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11891,'2'16'1120,"0"0"688,1 2-848,1 1-303,-1-2-353,0 0-96,1-2-128,-1-2-40,0 0-32,1-3-24,-2-3-136,0-1-136,0-4-465,0-6-2079,-2-2 191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4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1 14683,'-2'7'1048,"0"0"465,1 1-401,1 1-592,0 0-208,1-1-472,2-1-320,-1-3-872,1-1-609,3-3-2328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5.2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88 56 9946,'2'15'5108,"-11"-30"-4176,1 1-597,7 12-329,-2-3 60,1 0 1,-2 1-1,1-1 0,0 0 0,-1 1 1,-4-5-1,7 9-56,1 0 1,0-1-1,-1 1 0,1 0 0,-1 0 1,1-1-1,-1 1 0,1 0 1,-1 0-1,1 0 0,-1-1 1,1 1-1,-1 0 0,1 0 0,-1 0 1,1 0-1,-1 0 0,1 0 1,-1 0-1,0 0 0,1 0 0,-1 1 1,1-1-1,-1 0 0,1 0 1,-1 1-1,-1 0 2,1 0 1,0 0-1,0 1 1,-1-1 0,1 0-1,0 1 1,1-1-1,-1 1 1,0 0-1,0-1 1,1 1-1,-2 3 1,-2 9 26,0 1 1,1 0 0,1-1 0,0 1-1,1 0 1,1 0 0,0 0-1,1 1 1,4 18 0,-3-22-11,0-1 1,2 1-1,-1-1 1,1 0-1,1 0 1,0 0-1,0 0 1,1-1-1,1 0 0,0 0 1,0-1-1,11 12 1,-16-19-35,0 0 0,0 0-1,0 0 1,1 0 0,-1-1 0,1 1 0,-1-1 0,1 1-1,0-1 1,0 0 0,-1 0 0,1 0 0,0 0 0,0-1-1,0 1 1,0-1 0,0 1 0,0-1 0,0 0-1,0 0 1,0-1 0,0 1 0,3-1 0,-3-1-15,0 1 1,0-1 0,0 1-1,0-1 1,0 0-1,0 0 1,0-1 0,-1 1-1,1 0 1,-1-1-1,0 0 1,0 1 0,0-1-1,0 0 1,0 0-1,0 0 1,-1 0 0,1 0-1,0-5 1,11-44-5645,-12 35 1534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6:15:05.5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11955,'0'0'4835,"1"5"-2079,5 18-2447,2 32 176,23 89-1,-6-62-2549,-23-76 178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71565-5E5D-30DD-A654-F1762AD1BE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99BABC-15B6-57A6-062A-9981DA0296A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2A506D-D8EE-4568-8A6B-405663C0C0FB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96E7C72-5C8F-E061-5666-2E24F7359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11DE2D0-8D39-59CF-612D-CE3CCD8F2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077BB-6901-9162-690C-78343B9908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255B0-C1AF-D89D-29CA-D83A2C76F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B882F5-D487-4912-A265-320D73322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0EA3B85B-C381-72BB-0D34-FC5FD78E1F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2C712B62-CA2B-6994-6818-E3B6C4C7C4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12C2EEA8-2221-952F-937F-DAAFB058A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5A75A3-2252-483F-AFD2-BFB1324CE31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A83D9355-745A-2617-4DFB-942678E2CF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6970AF9F-05C7-38E3-65FF-6FC56B62A4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69216C6-F510-63B5-614B-19E41E99C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10EFC1-02EB-4F3D-A1E9-DE80E5E8F10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1A4C8-6478-8018-2832-997849046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D1656-7701-46D8-9581-437074E0727E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9492C-5C96-0213-5964-872981419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E4B28-6615-E960-9A5E-883A357B5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7A3E0-1C28-44BC-94E5-C2D99AD14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046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57021-F80C-8119-62BE-AE4EFC44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2481C-EE8C-42FF-833E-E3B3C92105C4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EFFAE-3B20-AC16-ECEF-1EAEBC614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50FDB-F14B-1D7B-57AB-D9627525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DD41-45B7-4336-96C6-357D1CB82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285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16ED-CBA6-0F16-5347-F2D77475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B3EC-1F75-4ED4-A8E3-B3C5A2F5D298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821C4-C9AF-D6D2-E3AE-BEF3ECFF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05A44-9528-8A09-51B8-6B738B39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5A74-235E-41E9-91DE-46BD99F23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96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55A28-7BE0-203F-E01F-45E996B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458DD-7726-47A4-9848-082939728F71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F7097-06AC-F0F7-B0DE-EFB93133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E18E6-E196-362B-D1EF-2FBA12B0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60D9E-4017-498B-90B0-0A5A42216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60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C4F7A-1BF8-0503-8204-344DE086D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88FC6-7689-41D2-9CEF-2600D9B16BB6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F5247-AD21-126B-C3DF-841F8B462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597C7-5EC6-A3B0-35CC-BBDBE66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D1C8F-5004-47C1-BAD3-64E361D539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21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CA8A213-CE2F-8DE9-483B-4DFD297CA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2BE27-E00D-4076-9DA8-CF6906C4DB70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353D87-F55E-0E34-1CF5-98DBDB24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01D883-530B-EFCF-B15D-756D6E4A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FFA48-EF7A-44DF-A46E-758774D238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38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F9D52C7-DBA1-7506-5301-E7F1325C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E3150-15A1-4F14-B71F-1638DE5A5994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6B2325-ADA9-2E02-F121-AC14A4C0D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281E8E-765E-C7D3-B122-F4A530420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D24A3-25E1-4D5D-9284-1AA786B897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50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C67770A-28F9-3598-ACB7-0EEB0388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809CD-E8C3-49D8-A74A-BC2C2D3C5E82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88E086-390B-1D71-8AF3-116E0A41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F2775C0-989A-6229-FB27-D4EAE7AA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648B-8E3F-46B1-8732-0BC976C177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252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DEB4B18-F9FB-1334-3D7D-4329CFBA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47E1B-8D21-4CB7-850B-A7F40CB58299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B76953-0215-4BDE-C27F-D8B0302A6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42B331-04BD-609E-590C-304EEC20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A91D0-542A-48FD-AB5C-1315B33982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696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66338D1-D43D-9BA4-2961-22A080F7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CB462-15BB-4BFA-AFCD-1B3400FFFC42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15D9AA-ADAD-CB5E-5D26-E654D2534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081EBE0-BE6A-232A-7897-2C591193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84154-8E7D-4FEA-B6B2-15EA8AF431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538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4354A-3CFC-1F26-F577-373B37BB3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B1C71-716C-495D-B1A2-D7B356AD9B4D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AB0265-2180-6F58-40A6-1D420FA69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B6A17C-8367-EC0E-87D7-59110EED6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A9646-7714-479B-BCA0-F4731DED5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79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0955E9E-14E8-3E1C-D3D2-3531EAE3FA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CE36B06-F1A2-40AF-105D-9F088AC98A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3789A-7ADB-D3E3-B293-412645DFA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C1F422-1CF1-4ED1-8C05-869264FB1C63}" type="datetimeFigureOut">
              <a:rPr lang="en-US"/>
              <a:pPr>
                <a:defRPr/>
              </a:pPr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4D1B-D205-0B2E-A5E9-FA3A76294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1FBB9-7362-AD20-55F7-273037905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6C16C5-C0B7-46CF-B495-4C814797B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18" Type="http://schemas.openxmlformats.org/officeDocument/2006/relationships/customXml" Target="../ink/ink7.xml"/><Relationship Id="rId26" Type="http://schemas.openxmlformats.org/officeDocument/2006/relationships/customXml" Target="../ink/ink11.xml"/><Relationship Id="rId39" Type="http://schemas.openxmlformats.org/officeDocument/2006/relationships/image" Target="../media/image41.png"/><Relationship Id="rId21" Type="http://schemas.openxmlformats.org/officeDocument/2006/relationships/image" Target="../media/image320.png"/><Relationship Id="rId34" Type="http://schemas.openxmlformats.org/officeDocument/2006/relationships/customXml" Target="../ink/ink15.xml"/><Relationship Id="rId7" Type="http://schemas.openxmlformats.org/officeDocument/2006/relationships/image" Target="../media/image250.png"/><Relationship Id="rId12" Type="http://schemas.openxmlformats.org/officeDocument/2006/relationships/customXml" Target="../ink/ink4.xml"/><Relationship Id="rId17" Type="http://schemas.openxmlformats.org/officeDocument/2006/relationships/image" Target="../media/image300.png"/><Relationship Id="rId25" Type="http://schemas.openxmlformats.org/officeDocument/2006/relationships/image" Target="../media/image340.png"/><Relationship Id="rId33" Type="http://schemas.openxmlformats.org/officeDocument/2006/relationships/image" Target="../media/image38.png"/><Relationship Id="rId38" Type="http://schemas.openxmlformats.org/officeDocument/2006/relationships/customXml" Target="../ink/ink17.xml"/><Relationship Id="rId2" Type="http://schemas.openxmlformats.org/officeDocument/2006/relationships/video" Target="../media/media1.mp4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29" Type="http://schemas.openxmlformats.org/officeDocument/2006/relationships/image" Target="../media/image360.png"/><Relationship Id="rId1" Type="http://schemas.microsoft.com/office/2007/relationships/media" Target="../media/media1.mp4"/><Relationship Id="rId6" Type="http://schemas.openxmlformats.org/officeDocument/2006/relationships/customXml" Target="../ink/ink1.xml"/><Relationship Id="rId11" Type="http://schemas.openxmlformats.org/officeDocument/2006/relationships/image" Target="../media/image270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image" Target="../media/image40.png"/><Relationship Id="rId40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290.png"/><Relationship Id="rId23" Type="http://schemas.openxmlformats.org/officeDocument/2006/relationships/image" Target="../media/image330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10" Type="http://schemas.openxmlformats.org/officeDocument/2006/relationships/customXml" Target="../ink/ink3.xml"/><Relationship Id="rId19" Type="http://schemas.openxmlformats.org/officeDocument/2006/relationships/image" Target="../media/image310.png"/><Relationship Id="rId31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60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350.png"/><Relationship Id="rId30" Type="http://schemas.openxmlformats.org/officeDocument/2006/relationships/customXml" Target="../ink/ink13.xml"/><Relationship Id="rId35" Type="http://schemas.openxmlformats.org/officeDocument/2006/relationships/image" Target="../media/image39.png"/><Relationship Id="rId8" Type="http://schemas.openxmlformats.org/officeDocument/2006/relationships/customXml" Target="../ink/ink2.xml"/><Relationship Id="rId3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C:\Users\123414\Downloads\mayor%20demings_contracting%20academy.mp4" TargetMode="External"/><Relationship Id="rId1" Type="http://schemas.microsoft.com/office/2007/relationships/media" Target="file:///C:\Users\123414\Downloads\mayor%20demings_contracting%20academy.mp4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0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9.jf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jf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A4F271-AF0B-CA28-0E39-E839899F7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3220" y="3878658"/>
            <a:ext cx="5628849" cy="620400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 defTabSz="9144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chemeClr val="tx1"/>
                </a:solidFill>
              </a:rPr>
              <a:t>Welcome to the Orange County Contracting Academy</a:t>
            </a:r>
          </a:p>
        </p:txBody>
      </p:sp>
      <p:pic>
        <p:nvPicPr>
          <p:cNvPr id="3079" name="Picture 7" descr="3825 | OCFL Newsroom">
            <a:extLst>
              <a:ext uri="{FF2B5EF4-FFF2-40B4-BE49-F238E27FC236}">
                <a16:creationId xmlns:a16="http://schemas.microsoft.com/office/drawing/2014/main" id="{BFFF2EF2-60E9-86EA-7D8E-79044637A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3" r="3" b="4909"/>
          <a:stretch/>
        </p:blipFill>
        <p:spPr bwMode="auto">
          <a:xfrm>
            <a:off x="2736988" y="1"/>
            <a:ext cx="640701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Restaurants, Shopping near Orlando Convention Center">
            <a:extLst>
              <a:ext uri="{FF2B5EF4-FFF2-40B4-BE49-F238E27FC236}">
                <a16:creationId xmlns:a16="http://schemas.microsoft.com/office/drawing/2014/main" id="{F877AFAF-DC67-38C6-63A3-9B385933C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r="2" b="2"/>
          <a:stretch/>
        </p:blipFill>
        <p:spPr bwMode="auto">
          <a:xfrm>
            <a:off x="20" y="-6955"/>
            <a:ext cx="3356335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The Development and Growth of Southwest Orange County">
            <a:extLst>
              <a:ext uri="{FF2B5EF4-FFF2-40B4-BE49-F238E27FC236}">
                <a16:creationId xmlns:a16="http://schemas.microsoft.com/office/drawing/2014/main" id="{CE5A295C-505E-BEAE-B5B3-72294C79C1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82" b="-1"/>
          <a:stretch/>
        </p:blipFill>
        <p:spPr bwMode="auto">
          <a:xfrm>
            <a:off x="20" y="2279768"/>
            <a:ext cx="2613191" cy="22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Orange County Courthouse | SI Goldman">
            <a:extLst>
              <a:ext uri="{FF2B5EF4-FFF2-40B4-BE49-F238E27FC236}">
                <a16:creationId xmlns:a16="http://schemas.microsoft.com/office/drawing/2014/main" id="{738A6E67-BEE7-476D-B913-9A1BCEB62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" r="1" b="1"/>
          <a:stretch/>
        </p:blipFill>
        <p:spPr bwMode="auto">
          <a:xfrm>
            <a:off x="5787645" y="4683320"/>
            <a:ext cx="3356355" cy="2174680"/>
          </a:xfrm>
          <a:custGeom>
            <a:avLst/>
            <a:gdLst/>
            <a:ahLst/>
            <a:cxnLst/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Orange County Convention Center | Orlando Meetings &amp; Events">
            <a:extLst>
              <a:ext uri="{FF2B5EF4-FFF2-40B4-BE49-F238E27FC236}">
                <a16:creationId xmlns:a16="http://schemas.microsoft.com/office/drawing/2014/main" id="{738CC60A-934F-6D33-CD77-E89F56BBB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7" r="-2" b="31305"/>
          <a:stretch/>
        </p:blipFill>
        <p:spPr bwMode="auto">
          <a:xfrm>
            <a:off x="20" y="4682839"/>
            <a:ext cx="6422512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A5C4DF2-B2C0-6F15-4B28-226198924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32" y="2314255"/>
            <a:ext cx="4419600" cy="14093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D22F0096-6B14-8F1A-F15A-C233D999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14300"/>
            <a:ext cx="7461250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A8FF4560-BDEF-A214-5527-061D17013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 bwMode="auto">
          <a:xfrm>
            <a:off x="1371600" y="0"/>
            <a:ext cx="6400800" cy="65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4F81F1E-15D6-C3F0-81C9-82685115A6BF}"/>
              </a:ext>
            </a:extLst>
          </p:cNvPr>
          <p:cNvSpPr/>
          <p:nvPr/>
        </p:nvSpPr>
        <p:spPr>
          <a:xfrm>
            <a:off x="3505200" y="38100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D24AA7B-1C5C-0CFF-FB0D-865E5CFAF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7938"/>
            <a:ext cx="6921500" cy="685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E72D01A-5BA6-77EE-F073-37F2275E67B9}"/>
              </a:ext>
            </a:extLst>
          </p:cNvPr>
          <p:cNvSpPr/>
          <p:nvPr/>
        </p:nvSpPr>
        <p:spPr>
          <a:xfrm>
            <a:off x="1676400" y="5029200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BC5DE241-543E-EFE4-C441-3963AAF5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 bwMode="auto">
          <a:xfrm>
            <a:off x="1371600" y="0"/>
            <a:ext cx="6400800" cy="65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FBBE0D3-5B6F-EABA-6B17-507339774ADC}"/>
              </a:ext>
            </a:extLst>
          </p:cNvPr>
          <p:cNvSpPr/>
          <p:nvPr/>
        </p:nvSpPr>
        <p:spPr>
          <a:xfrm>
            <a:off x="1676400" y="3962400"/>
            <a:ext cx="15240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D027503-7397-93D1-D16F-E59D0E1E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400800" cy="669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F0E21E6F-7C76-4456-44AE-2D26D20ED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85800"/>
            <a:ext cx="8399463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339A65C3-930E-2665-D6D9-B8E0EE87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 bwMode="auto">
          <a:xfrm>
            <a:off x="1371600" y="0"/>
            <a:ext cx="6400800" cy="65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E5C0685-C9FE-A88A-EDD9-B65CF2B99468}"/>
              </a:ext>
            </a:extLst>
          </p:cNvPr>
          <p:cNvSpPr/>
          <p:nvPr/>
        </p:nvSpPr>
        <p:spPr>
          <a:xfrm>
            <a:off x="1524000" y="3463925"/>
            <a:ext cx="1752600" cy="60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6CDBDFD9-9E22-5ED5-132D-D39E97C95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05618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671F6E6B-DBA4-7FFB-250D-5CE7C8F2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743200"/>
            <a:ext cx="494665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>
            <a:extLst>
              <a:ext uri="{FF2B5EF4-FFF2-40B4-BE49-F238E27FC236}">
                <a16:creationId xmlns:a16="http://schemas.microsoft.com/office/drawing/2014/main" id="{DB0F44BA-D8AA-13B6-5686-E936284E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2" r="4886"/>
          <a:stretch>
            <a:fillRect/>
          </a:stretch>
        </p:blipFill>
        <p:spPr bwMode="auto">
          <a:xfrm>
            <a:off x="-11113" y="22225"/>
            <a:ext cx="913288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54FC4-9C1B-16F1-47BE-F53554193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1659">
            <a:off x="5378450" y="2828925"/>
            <a:ext cx="3835400" cy="430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1158AF6-91AD-E06E-73B4-3B3C7CA87852}"/>
                  </a:ext>
                </a:extLst>
              </p14:cNvPr>
              <p14:cNvContentPartPr/>
              <p14:nvPr/>
            </p14:nvContentPartPr>
            <p14:xfrm>
              <a:off x="6203490" y="5917185"/>
              <a:ext cx="1550520" cy="6206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1158AF6-91AD-E06E-73B4-3B3C7CA878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85490" y="5881185"/>
                <a:ext cx="1586160" cy="69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85" name="Group 41">
            <a:extLst>
              <a:ext uri="{FF2B5EF4-FFF2-40B4-BE49-F238E27FC236}">
                <a16:creationId xmlns:a16="http://schemas.microsoft.com/office/drawing/2014/main" id="{4CC9B185-0726-0133-9CFB-1431F3E2F523}"/>
              </a:ext>
            </a:extLst>
          </p:cNvPr>
          <p:cNvGrpSpPr>
            <a:grpSpLocks/>
          </p:cNvGrpSpPr>
          <p:nvPr/>
        </p:nvGrpSpPr>
        <p:grpSpPr bwMode="auto">
          <a:xfrm>
            <a:off x="5619750" y="6089650"/>
            <a:ext cx="946150" cy="446088"/>
            <a:chOff x="5619285" y="6089625"/>
            <a:chExt cx="946725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C6CFDF1-685C-21E5-EF0D-D60A8C9A6EC3}"/>
                    </a:ext>
                  </a:extLst>
                </p14:cNvPr>
                <p14:cNvContentPartPr/>
                <p14:nvPr/>
              </p14:nvContentPartPr>
              <p14:xfrm>
                <a:off x="6015570" y="6242985"/>
                <a:ext cx="493920" cy="293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C6CFDF1-685C-21E5-EF0D-D60A8C9A6EC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06570" y="6233985"/>
                  <a:ext cx="51156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E7A12F6-5E63-6E4E-5F90-3E1E8E02FEFC}"/>
                    </a:ext>
                  </a:extLst>
                </p14:cNvPr>
                <p14:cNvContentPartPr/>
                <p14:nvPr/>
              </p14:nvContentPartPr>
              <p14:xfrm>
                <a:off x="6360810" y="6173145"/>
                <a:ext cx="205200" cy="346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E7A12F6-5E63-6E4E-5F90-3E1E8E02FEF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351810" y="6164145"/>
                  <a:ext cx="22284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F2D12EE-463A-E1F3-8FD4-CE78A8A126DB}"/>
                    </a:ext>
                  </a:extLst>
                </p14:cNvPr>
                <p14:cNvContentPartPr/>
                <p14:nvPr/>
              </p14:nvContentPartPr>
              <p14:xfrm>
                <a:off x="5619285" y="6356025"/>
                <a:ext cx="76680" cy="1638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F2D12EE-463A-E1F3-8FD4-CE78A8A126D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10285" y="6347025"/>
                  <a:ext cx="943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27F070A-A042-310E-1132-74C4B79F2FF4}"/>
                    </a:ext>
                  </a:extLst>
                </p14:cNvPr>
                <p14:cNvContentPartPr/>
                <p14:nvPr/>
              </p14:nvContentPartPr>
              <p14:xfrm>
                <a:off x="5703525" y="6339465"/>
                <a:ext cx="36720" cy="1465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27F070A-A042-310E-1132-74C4B79F2FF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94436" y="6330465"/>
                  <a:ext cx="54535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99BEE59-439E-C955-DF74-42700D375AE9}"/>
                    </a:ext>
                  </a:extLst>
                </p14:cNvPr>
                <p14:cNvContentPartPr/>
                <p14:nvPr/>
              </p14:nvContentPartPr>
              <p14:xfrm>
                <a:off x="5761845" y="6390225"/>
                <a:ext cx="14040" cy="61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99BEE59-439E-C955-DF74-42700D375AE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53070" y="6381225"/>
                  <a:ext cx="31239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E58507B-2BB7-337D-80A0-45AD747A6C02}"/>
                    </a:ext>
                  </a:extLst>
                </p14:cNvPr>
                <p14:cNvContentPartPr/>
                <p14:nvPr/>
              </p14:nvContentPartPr>
              <p14:xfrm>
                <a:off x="5748885" y="6320025"/>
                <a:ext cx="5760" cy="226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E58507B-2BB7-337D-80A0-45AD747A6C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739885" y="6311025"/>
                  <a:ext cx="23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DAE3CA-66BE-F75D-0059-3D4C04738A7A}"/>
                    </a:ext>
                  </a:extLst>
                </p14:cNvPr>
                <p14:cNvContentPartPr/>
                <p14:nvPr/>
              </p14:nvContentPartPr>
              <p14:xfrm>
                <a:off x="5806125" y="6329025"/>
                <a:ext cx="76680" cy="131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DAE3CA-66BE-F75D-0059-3D4C04738A7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97083" y="6320050"/>
                  <a:ext cx="94403" cy="148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4CD6084-17B3-CB96-00DC-3F44499787D8}"/>
                    </a:ext>
                  </a:extLst>
                </p14:cNvPr>
                <p14:cNvContentPartPr/>
                <p14:nvPr/>
              </p14:nvContentPartPr>
              <p14:xfrm>
                <a:off x="5879565" y="6304185"/>
                <a:ext cx="27000" cy="113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4CD6084-17B3-CB96-00DC-3F44499787D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70443" y="6295185"/>
                  <a:ext cx="44878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6FCB345-DF74-012B-7D97-55BA1AEF8222}"/>
                    </a:ext>
                  </a:extLst>
                </p14:cNvPr>
                <p14:cNvContentPartPr/>
                <p14:nvPr/>
              </p14:nvContentPartPr>
              <p14:xfrm>
                <a:off x="5901525" y="6312825"/>
                <a:ext cx="98640" cy="9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6FCB345-DF74-012B-7D97-55BA1AEF822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92558" y="6303825"/>
                  <a:ext cx="116216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A8FD1CE-D49D-208E-2A68-EE98C7FCA231}"/>
                    </a:ext>
                  </a:extLst>
                </p14:cNvPr>
                <p14:cNvContentPartPr/>
                <p14:nvPr/>
              </p14:nvContentPartPr>
              <p14:xfrm>
                <a:off x="6046245" y="6246945"/>
                <a:ext cx="21240" cy="138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A8FD1CE-D49D-208E-2A68-EE98C7FCA23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037395" y="6237922"/>
                  <a:ext cx="38586" cy="1559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C85DB12-C7D6-74F5-62B4-DBC34D7C184B}"/>
                    </a:ext>
                  </a:extLst>
                </p14:cNvPr>
                <p14:cNvContentPartPr/>
                <p14:nvPr/>
              </p14:nvContentPartPr>
              <p14:xfrm>
                <a:off x="6037965" y="6294465"/>
                <a:ext cx="82800" cy="38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C85DB12-C7D6-74F5-62B4-DBC34D7C184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28965" y="6285465"/>
                  <a:ext cx="1004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2D0E5AD-FA23-334A-305F-6D36D409FD90}"/>
                    </a:ext>
                  </a:extLst>
                </p14:cNvPr>
                <p14:cNvContentPartPr/>
                <p14:nvPr/>
              </p14:nvContentPartPr>
              <p14:xfrm>
                <a:off x="6087285" y="6187185"/>
                <a:ext cx="47880" cy="195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2D0E5AD-FA23-334A-305F-6D36D409FD9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78285" y="6178185"/>
                  <a:ext cx="655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F883CC-1304-AE12-63B7-13685E699045}"/>
                    </a:ext>
                  </a:extLst>
                </p14:cNvPr>
                <p14:cNvContentPartPr/>
                <p14:nvPr/>
              </p14:nvContentPartPr>
              <p14:xfrm>
                <a:off x="6145965" y="6202665"/>
                <a:ext cx="107280" cy="1418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F883CC-1304-AE12-63B7-13685E69904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36965" y="6193665"/>
                  <a:ext cx="124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42B2360-D6B1-67AF-34E8-781ABED4E56C}"/>
                    </a:ext>
                  </a:extLst>
                </p14:cNvPr>
                <p14:cNvContentPartPr/>
                <p14:nvPr/>
              </p14:nvContentPartPr>
              <p14:xfrm>
                <a:off x="6278085" y="6187545"/>
                <a:ext cx="70920" cy="114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42B2360-D6B1-67AF-34E8-781ABED4E56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69039" y="6178545"/>
                  <a:ext cx="8865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FEE4128-1A92-B7F7-29B8-798896A3610E}"/>
                    </a:ext>
                  </a:extLst>
                </p14:cNvPr>
                <p14:cNvContentPartPr/>
                <p14:nvPr/>
              </p14:nvContentPartPr>
              <p14:xfrm>
                <a:off x="6365565" y="6089625"/>
                <a:ext cx="25560" cy="109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FEE4128-1A92-B7F7-29B8-798896A3610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56565" y="6080625"/>
                  <a:ext cx="432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9885BC1-D482-ACC6-1AFB-DEFD2A010284}"/>
                    </a:ext>
                  </a:extLst>
                </p14:cNvPr>
                <p14:cNvContentPartPr/>
                <p14:nvPr/>
              </p14:nvContentPartPr>
              <p14:xfrm>
                <a:off x="6418125" y="6282225"/>
                <a:ext cx="1800" cy="1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9885BC1-D482-ACC6-1AFB-DEFD2A0102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9125" y="6273225"/>
                  <a:ext cx="19440" cy="19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untitled (1080p)">
            <a:hlinkClick r:id="" action="ppaction://media"/>
            <a:extLst>
              <a:ext uri="{FF2B5EF4-FFF2-40B4-BE49-F238E27FC236}">
                <a16:creationId xmlns:a16="http://schemas.microsoft.com/office/drawing/2014/main" id="{C7D816CE-B399-23B7-77E5-0AE9F2976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669782" y="4107731"/>
            <a:ext cx="4030133" cy="22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A5BA9CC7-3F42-4EDF-16B3-39595ED19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 bwMode="auto">
          <a:xfrm>
            <a:off x="1371600" y="133350"/>
            <a:ext cx="6400800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D95EB9D-67E3-3F5D-EFA1-DDDF8219CE9E}"/>
              </a:ext>
            </a:extLst>
          </p:cNvPr>
          <p:cNvSpPr/>
          <p:nvPr/>
        </p:nvSpPr>
        <p:spPr>
          <a:xfrm>
            <a:off x="5410200" y="4648200"/>
            <a:ext cx="1752600" cy="604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ayor demings_contracting academy.mp4">
            <a:hlinkClick r:id="" action="ppaction://media"/>
            <a:extLst>
              <a:ext uri="{FF2B5EF4-FFF2-40B4-BE49-F238E27FC236}">
                <a16:creationId xmlns:a16="http://schemas.microsoft.com/office/drawing/2014/main" id="{562702D5-9541-4514-582F-E27B02D7C94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" y="1050131"/>
            <a:ext cx="8458200" cy="47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98DB940-69B1-9AAA-DDAF-EC594386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104775"/>
            <a:ext cx="5664200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8" name="Rectangle 47117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06" name="Title 1">
            <a:extLst>
              <a:ext uri="{FF2B5EF4-FFF2-40B4-BE49-F238E27FC236}">
                <a16:creationId xmlns:a16="http://schemas.microsoft.com/office/drawing/2014/main" id="{F959BCB2-6AF7-4C4C-B537-B0EFB2D7E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9369" y="238539"/>
            <a:ext cx="8285260" cy="1434415"/>
          </a:xfrm>
        </p:spPr>
        <p:txBody>
          <a:bodyPr anchor="b">
            <a:normAutofit/>
          </a:bodyPr>
          <a:lstStyle/>
          <a:p>
            <a:pPr eaLnBrk="1" hangingPunct="1"/>
            <a:r>
              <a:rPr lang="en-US" altLang="en-US" sz="4700" b="1" dirty="0">
                <a:solidFill>
                  <a:schemeClr val="accent2"/>
                </a:solidFill>
                <a:latin typeface="+mn-lt"/>
              </a:rPr>
              <a:t>Public Meetings</a:t>
            </a:r>
          </a:p>
        </p:txBody>
      </p:sp>
      <p:sp>
        <p:nvSpPr>
          <p:cNvPr id="47120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767709"/>
            <a:ext cx="8229600" cy="18288"/>
          </a:xfrm>
          <a:custGeom>
            <a:avLst/>
            <a:gdLst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1371600 w 8229600"/>
              <a:gd name="connsiteY2" fmla="*/ 0 h 18288"/>
              <a:gd name="connsiteX3" fmla="*/ 2221992 w 8229600"/>
              <a:gd name="connsiteY3" fmla="*/ 0 h 18288"/>
              <a:gd name="connsiteX4" fmla="*/ 3072384 w 8229600"/>
              <a:gd name="connsiteY4" fmla="*/ 0 h 18288"/>
              <a:gd name="connsiteX5" fmla="*/ 3511296 w 8229600"/>
              <a:gd name="connsiteY5" fmla="*/ 0 h 18288"/>
              <a:gd name="connsiteX6" fmla="*/ 4114800 w 8229600"/>
              <a:gd name="connsiteY6" fmla="*/ 0 h 18288"/>
              <a:gd name="connsiteX7" fmla="*/ 4553712 w 8229600"/>
              <a:gd name="connsiteY7" fmla="*/ 0 h 18288"/>
              <a:gd name="connsiteX8" fmla="*/ 5239512 w 8229600"/>
              <a:gd name="connsiteY8" fmla="*/ 0 h 18288"/>
              <a:gd name="connsiteX9" fmla="*/ 5843016 w 8229600"/>
              <a:gd name="connsiteY9" fmla="*/ 0 h 18288"/>
              <a:gd name="connsiteX10" fmla="*/ 6611112 w 8229600"/>
              <a:gd name="connsiteY10" fmla="*/ 0 h 18288"/>
              <a:gd name="connsiteX11" fmla="*/ 7461504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461504 w 8229600"/>
              <a:gd name="connsiteY14" fmla="*/ 18288 h 18288"/>
              <a:gd name="connsiteX15" fmla="*/ 6940296 w 8229600"/>
              <a:gd name="connsiteY15" fmla="*/ 18288 h 18288"/>
              <a:gd name="connsiteX16" fmla="*/ 6419088 w 8229600"/>
              <a:gd name="connsiteY16" fmla="*/ 18288 h 18288"/>
              <a:gd name="connsiteX17" fmla="*/ 5650992 w 8229600"/>
              <a:gd name="connsiteY17" fmla="*/ 18288 h 18288"/>
              <a:gd name="connsiteX18" fmla="*/ 5129784 w 8229600"/>
              <a:gd name="connsiteY18" fmla="*/ 18288 h 18288"/>
              <a:gd name="connsiteX19" fmla="*/ 4690872 w 8229600"/>
              <a:gd name="connsiteY19" fmla="*/ 18288 h 18288"/>
              <a:gd name="connsiteX20" fmla="*/ 4087368 w 8229600"/>
              <a:gd name="connsiteY20" fmla="*/ 18288 h 18288"/>
              <a:gd name="connsiteX21" fmla="*/ 3401568 w 8229600"/>
              <a:gd name="connsiteY21" fmla="*/ 18288 h 18288"/>
              <a:gd name="connsiteX22" fmla="*/ 2798064 w 8229600"/>
              <a:gd name="connsiteY22" fmla="*/ 18288 h 18288"/>
              <a:gd name="connsiteX23" fmla="*/ 2276856 w 8229600"/>
              <a:gd name="connsiteY23" fmla="*/ 18288 h 18288"/>
              <a:gd name="connsiteX24" fmla="*/ 1426464 w 8229600"/>
              <a:gd name="connsiteY24" fmla="*/ 18288 h 18288"/>
              <a:gd name="connsiteX25" fmla="*/ 740664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  <a:gd name="connsiteX0" fmla="*/ 0 w 8229600"/>
              <a:gd name="connsiteY0" fmla="*/ 0 h 18288"/>
              <a:gd name="connsiteX1" fmla="*/ 521208 w 8229600"/>
              <a:gd name="connsiteY1" fmla="*/ 0 h 18288"/>
              <a:gd name="connsiteX2" fmla="*/ 960120 w 8229600"/>
              <a:gd name="connsiteY2" fmla="*/ 0 h 18288"/>
              <a:gd name="connsiteX3" fmla="*/ 1481328 w 8229600"/>
              <a:gd name="connsiteY3" fmla="*/ 0 h 18288"/>
              <a:gd name="connsiteX4" fmla="*/ 2167128 w 8229600"/>
              <a:gd name="connsiteY4" fmla="*/ 0 h 18288"/>
              <a:gd name="connsiteX5" fmla="*/ 2935224 w 8229600"/>
              <a:gd name="connsiteY5" fmla="*/ 0 h 18288"/>
              <a:gd name="connsiteX6" fmla="*/ 3785616 w 8229600"/>
              <a:gd name="connsiteY6" fmla="*/ 0 h 18288"/>
              <a:gd name="connsiteX7" fmla="*/ 4636008 w 8229600"/>
              <a:gd name="connsiteY7" fmla="*/ 0 h 18288"/>
              <a:gd name="connsiteX8" fmla="*/ 5239512 w 8229600"/>
              <a:gd name="connsiteY8" fmla="*/ 0 h 18288"/>
              <a:gd name="connsiteX9" fmla="*/ 6007608 w 8229600"/>
              <a:gd name="connsiteY9" fmla="*/ 0 h 18288"/>
              <a:gd name="connsiteX10" fmla="*/ 6693408 w 8229600"/>
              <a:gd name="connsiteY10" fmla="*/ 0 h 18288"/>
              <a:gd name="connsiteX11" fmla="*/ 7296912 w 8229600"/>
              <a:gd name="connsiteY11" fmla="*/ 0 h 18288"/>
              <a:gd name="connsiteX12" fmla="*/ 8229600 w 8229600"/>
              <a:gd name="connsiteY12" fmla="*/ 0 h 18288"/>
              <a:gd name="connsiteX13" fmla="*/ 8229600 w 8229600"/>
              <a:gd name="connsiteY13" fmla="*/ 18288 h 18288"/>
              <a:gd name="connsiteX14" fmla="*/ 7626096 w 8229600"/>
              <a:gd name="connsiteY14" fmla="*/ 18288 h 18288"/>
              <a:gd name="connsiteX15" fmla="*/ 7022592 w 8229600"/>
              <a:gd name="connsiteY15" fmla="*/ 18288 h 18288"/>
              <a:gd name="connsiteX16" fmla="*/ 6172200 w 8229600"/>
              <a:gd name="connsiteY16" fmla="*/ 18288 h 18288"/>
              <a:gd name="connsiteX17" fmla="*/ 5650992 w 8229600"/>
              <a:gd name="connsiteY17" fmla="*/ 18288 h 18288"/>
              <a:gd name="connsiteX18" fmla="*/ 4882896 w 8229600"/>
              <a:gd name="connsiteY18" fmla="*/ 18288 h 18288"/>
              <a:gd name="connsiteX19" fmla="*/ 4443984 w 8229600"/>
              <a:gd name="connsiteY19" fmla="*/ 18288 h 18288"/>
              <a:gd name="connsiteX20" fmla="*/ 3758184 w 8229600"/>
              <a:gd name="connsiteY20" fmla="*/ 18288 h 18288"/>
              <a:gd name="connsiteX21" fmla="*/ 3236976 w 8229600"/>
              <a:gd name="connsiteY21" fmla="*/ 18288 h 18288"/>
              <a:gd name="connsiteX22" fmla="*/ 2386584 w 8229600"/>
              <a:gd name="connsiteY22" fmla="*/ 18288 h 18288"/>
              <a:gd name="connsiteX23" fmla="*/ 1947672 w 8229600"/>
              <a:gd name="connsiteY23" fmla="*/ 18288 h 18288"/>
              <a:gd name="connsiteX24" fmla="*/ 1261872 w 8229600"/>
              <a:gd name="connsiteY24" fmla="*/ 18288 h 18288"/>
              <a:gd name="connsiteX25" fmla="*/ 822960 w 8229600"/>
              <a:gd name="connsiteY25" fmla="*/ 18288 h 18288"/>
              <a:gd name="connsiteX26" fmla="*/ 0 w 8229600"/>
              <a:gd name="connsiteY26" fmla="*/ 18288 h 18288"/>
              <a:gd name="connsiteX27" fmla="*/ 0 w 8229600"/>
              <a:gd name="connsiteY2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15278" y="6969"/>
                  <a:pt x="340572" y="21894"/>
                  <a:pt x="521208" y="0"/>
                </a:cubicBezTo>
                <a:cubicBezTo>
                  <a:pt x="745939" y="29643"/>
                  <a:pt x="1127486" y="-40512"/>
                  <a:pt x="1371600" y="0"/>
                </a:cubicBezTo>
                <a:cubicBezTo>
                  <a:pt x="1567490" y="28416"/>
                  <a:pt x="1945702" y="13075"/>
                  <a:pt x="2221992" y="0"/>
                </a:cubicBezTo>
                <a:cubicBezTo>
                  <a:pt x="2446218" y="-17340"/>
                  <a:pt x="2853686" y="-7924"/>
                  <a:pt x="3072384" y="0"/>
                </a:cubicBezTo>
                <a:cubicBezTo>
                  <a:pt x="3286960" y="20656"/>
                  <a:pt x="3324417" y="20174"/>
                  <a:pt x="3511296" y="0"/>
                </a:cubicBezTo>
                <a:cubicBezTo>
                  <a:pt x="3710690" y="-39182"/>
                  <a:pt x="3945457" y="-64074"/>
                  <a:pt x="4114800" y="0"/>
                </a:cubicBezTo>
                <a:cubicBezTo>
                  <a:pt x="4336079" y="28138"/>
                  <a:pt x="4420759" y="12117"/>
                  <a:pt x="4553712" y="0"/>
                </a:cubicBezTo>
                <a:cubicBezTo>
                  <a:pt x="4688252" y="-2224"/>
                  <a:pt x="5047430" y="19664"/>
                  <a:pt x="5239512" y="0"/>
                </a:cubicBezTo>
                <a:cubicBezTo>
                  <a:pt x="5424392" y="-49610"/>
                  <a:pt x="5708717" y="13540"/>
                  <a:pt x="5843016" y="0"/>
                </a:cubicBezTo>
                <a:cubicBezTo>
                  <a:pt x="6005788" y="32949"/>
                  <a:pt x="6198255" y="37080"/>
                  <a:pt x="6611112" y="0"/>
                </a:cubicBezTo>
                <a:cubicBezTo>
                  <a:pt x="6954152" y="635"/>
                  <a:pt x="7244390" y="18057"/>
                  <a:pt x="7461504" y="0"/>
                </a:cubicBezTo>
                <a:cubicBezTo>
                  <a:pt x="7693790" y="9882"/>
                  <a:pt x="7984486" y="17646"/>
                  <a:pt x="8229600" y="0"/>
                </a:cubicBezTo>
                <a:cubicBezTo>
                  <a:pt x="8228428" y="6016"/>
                  <a:pt x="8229853" y="9684"/>
                  <a:pt x="8229600" y="18288"/>
                </a:cubicBezTo>
                <a:cubicBezTo>
                  <a:pt x="7945777" y="19945"/>
                  <a:pt x="7812308" y="-8511"/>
                  <a:pt x="7461504" y="18288"/>
                </a:cubicBezTo>
                <a:cubicBezTo>
                  <a:pt x="7129391" y="53185"/>
                  <a:pt x="7087333" y="41906"/>
                  <a:pt x="6940296" y="18288"/>
                </a:cubicBezTo>
                <a:cubicBezTo>
                  <a:pt x="6810862" y="-23020"/>
                  <a:pt x="6701312" y="19361"/>
                  <a:pt x="6419088" y="18288"/>
                </a:cubicBezTo>
                <a:cubicBezTo>
                  <a:pt x="6152777" y="18855"/>
                  <a:pt x="5868611" y="48802"/>
                  <a:pt x="5650992" y="18288"/>
                </a:cubicBezTo>
                <a:cubicBezTo>
                  <a:pt x="5439747" y="15250"/>
                  <a:pt x="5334901" y="-1044"/>
                  <a:pt x="5129784" y="18288"/>
                </a:cubicBezTo>
                <a:cubicBezTo>
                  <a:pt x="4955906" y="40458"/>
                  <a:pt x="4793216" y="33888"/>
                  <a:pt x="4690872" y="18288"/>
                </a:cubicBezTo>
                <a:cubicBezTo>
                  <a:pt x="4552374" y="31087"/>
                  <a:pt x="4318742" y="6248"/>
                  <a:pt x="4087368" y="18288"/>
                </a:cubicBezTo>
                <a:cubicBezTo>
                  <a:pt x="3849418" y="32625"/>
                  <a:pt x="3751577" y="29688"/>
                  <a:pt x="3401568" y="18288"/>
                </a:cubicBezTo>
                <a:cubicBezTo>
                  <a:pt x="3067953" y="20409"/>
                  <a:pt x="3012425" y="26879"/>
                  <a:pt x="2798064" y="18288"/>
                </a:cubicBezTo>
                <a:cubicBezTo>
                  <a:pt x="2565154" y="16520"/>
                  <a:pt x="2426719" y="-31794"/>
                  <a:pt x="2276856" y="18288"/>
                </a:cubicBezTo>
                <a:cubicBezTo>
                  <a:pt x="2090980" y="4382"/>
                  <a:pt x="1702030" y="-8180"/>
                  <a:pt x="1426464" y="18288"/>
                </a:cubicBezTo>
                <a:cubicBezTo>
                  <a:pt x="1104481" y="69643"/>
                  <a:pt x="985013" y="-7690"/>
                  <a:pt x="740664" y="18288"/>
                </a:cubicBezTo>
                <a:cubicBezTo>
                  <a:pt x="507391" y="41643"/>
                  <a:pt x="191740" y="-11654"/>
                  <a:pt x="0" y="18288"/>
                </a:cubicBezTo>
                <a:cubicBezTo>
                  <a:pt x="714" y="9707"/>
                  <a:pt x="1025" y="3120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70709" y="-27213"/>
                  <a:pt x="397128" y="23656"/>
                  <a:pt x="521208" y="0"/>
                </a:cubicBezTo>
                <a:cubicBezTo>
                  <a:pt x="631319" y="-5947"/>
                  <a:pt x="842157" y="28261"/>
                  <a:pt x="960120" y="0"/>
                </a:cubicBezTo>
                <a:cubicBezTo>
                  <a:pt x="1077930" y="6549"/>
                  <a:pt x="1318669" y="-15893"/>
                  <a:pt x="1481328" y="0"/>
                </a:cubicBezTo>
                <a:cubicBezTo>
                  <a:pt x="1659104" y="-21090"/>
                  <a:pt x="1870243" y="69945"/>
                  <a:pt x="2167128" y="0"/>
                </a:cubicBezTo>
                <a:cubicBezTo>
                  <a:pt x="2460684" y="-5519"/>
                  <a:pt x="2753885" y="-62993"/>
                  <a:pt x="2935224" y="0"/>
                </a:cubicBezTo>
                <a:cubicBezTo>
                  <a:pt x="3115119" y="56580"/>
                  <a:pt x="3535280" y="40687"/>
                  <a:pt x="3785616" y="0"/>
                </a:cubicBezTo>
                <a:cubicBezTo>
                  <a:pt x="4057881" y="25645"/>
                  <a:pt x="4308335" y="-2666"/>
                  <a:pt x="4636008" y="0"/>
                </a:cubicBezTo>
                <a:cubicBezTo>
                  <a:pt x="4987152" y="19805"/>
                  <a:pt x="5025979" y="14149"/>
                  <a:pt x="5239512" y="0"/>
                </a:cubicBezTo>
                <a:cubicBezTo>
                  <a:pt x="5437586" y="211"/>
                  <a:pt x="5752721" y="5618"/>
                  <a:pt x="6007608" y="0"/>
                </a:cubicBezTo>
                <a:cubicBezTo>
                  <a:pt x="6280137" y="-5132"/>
                  <a:pt x="6386079" y="-21510"/>
                  <a:pt x="6693408" y="0"/>
                </a:cubicBezTo>
                <a:cubicBezTo>
                  <a:pt x="6986580" y="4991"/>
                  <a:pt x="7015252" y="-18088"/>
                  <a:pt x="7296912" y="0"/>
                </a:cubicBezTo>
                <a:cubicBezTo>
                  <a:pt x="7569796" y="10390"/>
                  <a:pt x="7895472" y="71473"/>
                  <a:pt x="8229600" y="0"/>
                </a:cubicBezTo>
                <a:cubicBezTo>
                  <a:pt x="8230227" y="7450"/>
                  <a:pt x="8228885" y="11999"/>
                  <a:pt x="8229600" y="18288"/>
                </a:cubicBezTo>
                <a:cubicBezTo>
                  <a:pt x="8094333" y="-5252"/>
                  <a:pt x="7850928" y="37448"/>
                  <a:pt x="7626096" y="18288"/>
                </a:cubicBezTo>
                <a:cubicBezTo>
                  <a:pt x="7448378" y="-569"/>
                  <a:pt x="7315174" y="-1844"/>
                  <a:pt x="7022592" y="18288"/>
                </a:cubicBezTo>
                <a:cubicBezTo>
                  <a:pt x="6686163" y="50499"/>
                  <a:pt x="6352629" y="23510"/>
                  <a:pt x="6172200" y="18288"/>
                </a:cubicBezTo>
                <a:cubicBezTo>
                  <a:pt x="6015590" y="42345"/>
                  <a:pt x="5770309" y="21278"/>
                  <a:pt x="5650992" y="18288"/>
                </a:cubicBezTo>
                <a:cubicBezTo>
                  <a:pt x="5483975" y="12092"/>
                  <a:pt x="5165324" y="68948"/>
                  <a:pt x="4882896" y="18288"/>
                </a:cubicBezTo>
                <a:cubicBezTo>
                  <a:pt x="4568934" y="7053"/>
                  <a:pt x="4556334" y="27676"/>
                  <a:pt x="4443984" y="18288"/>
                </a:cubicBezTo>
                <a:cubicBezTo>
                  <a:pt x="4320775" y="10576"/>
                  <a:pt x="4034988" y="-3490"/>
                  <a:pt x="3758184" y="18288"/>
                </a:cubicBezTo>
                <a:cubicBezTo>
                  <a:pt x="3445155" y="-998"/>
                  <a:pt x="3367892" y="13824"/>
                  <a:pt x="3236976" y="18288"/>
                </a:cubicBezTo>
                <a:cubicBezTo>
                  <a:pt x="3093796" y="26408"/>
                  <a:pt x="2635824" y="24132"/>
                  <a:pt x="2386584" y="18288"/>
                </a:cubicBezTo>
                <a:cubicBezTo>
                  <a:pt x="2139815" y="-3297"/>
                  <a:pt x="2105958" y="25945"/>
                  <a:pt x="1947672" y="18288"/>
                </a:cubicBezTo>
                <a:cubicBezTo>
                  <a:pt x="1801011" y="-19911"/>
                  <a:pt x="1533636" y="14646"/>
                  <a:pt x="1261872" y="18288"/>
                </a:cubicBezTo>
                <a:cubicBezTo>
                  <a:pt x="989528" y="32227"/>
                  <a:pt x="1025848" y="14685"/>
                  <a:pt x="822960" y="18288"/>
                </a:cubicBezTo>
                <a:cubicBezTo>
                  <a:pt x="653456" y="20956"/>
                  <a:pt x="304027" y="8001"/>
                  <a:pt x="0" y="18288"/>
                </a:cubicBezTo>
                <a:cubicBezTo>
                  <a:pt x="-27" y="11611"/>
                  <a:pt x="-1713" y="5475"/>
                  <a:pt x="0" y="0"/>
                </a:cubicBezTo>
                <a:close/>
              </a:path>
              <a:path w="8229600" h="18288" fill="none" stroke="0" extrusionOk="0">
                <a:moveTo>
                  <a:pt x="0" y="0"/>
                </a:moveTo>
                <a:cubicBezTo>
                  <a:pt x="205130" y="6064"/>
                  <a:pt x="324007" y="6684"/>
                  <a:pt x="521208" y="0"/>
                </a:cubicBezTo>
                <a:cubicBezTo>
                  <a:pt x="695888" y="-14632"/>
                  <a:pt x="1101879" y="6017"/>
                  <a:pt x="1371600" y="0"/>
                </a:cubicBezTo>
                <a:cubicBezTo>
                  <a:pt x="1622968" y="4691"/>
                  <a:pt x="1936552" y="-7433"/>
                  <a:pt x="2221992" y="0"/>
                </a:cubicBezTo>
                <a:cubicBezTo>
                  <a:pt x="2498663" y="51226"/>
                  <a:pt x="2885875" y="-8757"/>
                  <a:pt x="3072384" y="0"/>
                </a:cubicBezTo>
                <a:cubicBezTo>
                  <a:pt x="3288944" y="24235"/>
                  <a:pt x="3331110" y="5443"/>
                  <a:pt x="3511296" y="0"/>
                </a:cubicBezTo>
                <a:cubicBezTo>
                  <a:pt x="3687973" y="-19690"/>
                  <a:pt x="3901025" y="-20092"/>
                  <a:pt x="4114800" y="0"/>
                </a:cubicBezTo>
                <a:cubicBezTo>
                  <a:pt x="4336102" y="32988"/>
                  <a:pt x="4416982" y="-5831"/>
                  <a:pt x="4553712" y="0"/>
                </a:cubicBezTo>
                <a:cubicBezTo>
                  <a:pt x="4674310" y="-5056"/>
                  <a:pt x="5080160" y="-12181"/>
                  <a:pt x="5239512" y="0"/>
                </a:cubicBezTo>
                <a:cubicBezTo>
                  <a:pt x="5419031" y="-38513"/>
                  <a:pt x="5691629" y="2226"/>
                  <a:pt x="5843016" y="0"/>
                </a:cubicBezTo>
                <a:cubicBezTo>
                  <a:pt x="5978317" y="-40553"/>
                  <a:pt x="6314754" y="9782"/>
                  <a:pt x="6611112" y="0"/>
                </a:cubicBezTo>
                <a:cubicBezTo>
                  <a:pt x="6973004" y="-17646"/>
                  <a:pt x="7175490" y="18489"/>
                  <a:pt x="7461504" y="0"/>
                </a:cubicBezTo>
                <a:cubicBezTo>
                  <a:pt x="7746737" y="-34159"/>
                  <a:pt x="7962178" y="39853"/>
                  <a:pt x="8229600" y="0"/>
                </a:cubicBezTo>
                <a:cubicBezTo>
                  <a:pt x="8228796" y="5852"/>
                  <a:pt x="8229698" y="10429"/>
                  <a:pt x="8229600" y="18288"/>
                </a:cubicBezTo>
                <a:cubicBezTo>
                  <a:pt x="7944174" y="-29104"/>
                  <a:pt x="7795646" y="-34405"/>
                  <a:pt x="7461504" y="18288"/>
                </a:cubicBezTo>
                <a:cubicBezTo>
                  <a:pt x="7129776" y="51087"/>
                  <a:pt x="7082769" y="31446"/>
                  <a:pt x="6940296" y="18288"/>
                </a:cubicBezTo>
                <a:cubicBezTo>
                  <a:pt x="6799665" y="-15875"/>
                  <a:pt x="6652769" y="31783"/>
                  <a:pt x="6419088" y="18288"/>
                </a:cubicBezTo>
                <a:cubicBezTo>
                  <a:pt x="6143970" y="52275"/>
                  <a:pt x="5863165" y="-16531"/>
                  <a:pt x="5650992" y="18288"/>
                </a:cubicBezTo>
                <a:cubicBezTo>
                  <a:pt x="5419172" y="40606"/>
                  <a:pt x="5309448" y="-405"/>
                  <a:pt x="5129784" y="18288"/>
                </a:cubicBezTo>
                <a:cubicBezTo>
                  <a:pt x="4947928" y="26023"/>
                  <a:pt x="4795021" y="5860"/>
                  <a:pt x="4690872" y="18288"/>
                </a:cubicBezTo>
                <a:cubicBezTo>
                  <a:pt x="4564358" y="-9579"/>
                  <a:pt x="4295485" y="-25280"/>
                  <a:pt x="4087368" y="18288"/>
                </a:cubicBezTo>
                <a:cubicBezTo>
                  <a:pt x="3871704" y="40406"/>
                  <a:pt x="3732927" y="-10898"/>
                  <a:pt x="3401568" y="18288"/>
                </a:cubicBezTo>
                <a:cubicBezTo>
                  <a:pt x="3075889" y="19660"/>
                  <a:pt x="3025898" y="44400"/>
                  <a:pt x="2798064" y="18288"/>
                </a:cubicBezTo>
                <a:cubicBezTo>
                  <a:pt x="2581856" y="-20869"/>
                  <a:pt x="2428311" y="-4900"/>
                  <a:pt x="2276856" y="18288"/>
                </a:cubicBezTo>
                <a:cubicBezTo>
                  <a:pt x="2098246" y="53283"/>
                  <a:pt x="1737531" y="55959"/>
                  <a:pt x="1426464" y="18288"/>
                </a:cubicBezTo>
                <a:cubicBezTo>
                  <a:pt x="1104708" y="26489"/>
                  <a:pt x="1006595" y="15928"/>
                  <a:pt x="740664" y="18288"/>
                </a:cubicBezTo>
                <a:cubicBezTo>
                  <a:pt x="480378" y="33084"/>
                  <a:pt x="202592" y="-12357"/>
                  <a:pt x="0" y="18288"/>
                </a:cubicBezTo>
                <a:cubicBezTo>
                  <a:pt x="888" y="9601"/>
                  <a:pt x="860" y="4150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8229600"/>
                      <a:gd name="connsiteY0" fmla="*/ 0 h 18288"/>
                      <a:gd name="connsiteX1" fmla="*/ 521208 w 8229600"/>
                      <a:gd name="connsiteY1" fmla="*/ 0 h 18288"/>
                      <a:gd name="connsiteX2" fmla="*/ 1371600 w 8229600"/>
                      <a:gd name="connsiteY2" fmla="*/ 0 h 18288"/>
                      <a:gd name="connsiteX3" fmla="*/ 2221992 w 8229600"/>
                      <a:gd name="connsiteY3" fmla="*/ 0 h 18288"/>
                      <a:gd name="connsiteX4" fmla="*/ 3072384 w 8229600"/>
                      <a:gd name="connsiteY4" fmla="*/ 0 h 18288"/>
                      <a:gd name="connsiteX5" fmla="*/ 3511296 w 8229600"/>
                      <a:gd name="connsiteY5" fmla="*/ 0 h 18288"/>
                      <a:gd name="connsiteX6" fmla="*/ 4114800 w 8229600"/>
                      <a:gd name="connsiteY6" fmla="*/ 0 h 18288"/>
                      <a:gd name="connsiteX7" fmla="*/ 4553712 w 8229600"/>
                      <a:gd name="connsiteY7" fmla="*/ 0 h 18288"/>
                      <a:gd name="connsiteX8" fmla="*/ 5239512 w 8229600"/>
                      <a:gd name="connsiteY8" fmla="*/ 0 h 18288"/>
                      <a:gd name="connsiteX9" fmla="*/ 5843016 w 8229600"/>
                      <a:gd name="connsiteY9" fmla="*/ 0 h 18288"/>
                      <a:gd name="connsiteX10" fmla="*/ 6611112 w 8229600"/>
                      <a:gd name="connsiteY10" fmla="*/ 0 h 18288"/>
                      <a:gd name="connsiteX11" fmla="*/ 7461504 w 8229600"/>
                      <a:gd name="connsiteY11" fmla="*/ 0 h 18288"/>
                      <a:gd name="connsiteX12" fmla="*/ 8229600 w 8229600"/>
                      <a:gd name="connsiteY12" fmla="*/ 0 h 18288"/>
                      <a:gd name="connsiteX13" fmla="*/ 8229600 w 8229600"/>
                      <a:gd name="connsiteY13" fmla="*/ 18288 h 18288"/>
                      <a:gd name="connsiteX14" fmla="*/ 7461504 w 8229600"/>
                      <a:gd name="connsiteY14" fmla="*/ 18288 h 18288"/>
                      <a:gd name="connsiteX15" fmla="*/ 6940296 w 8229600"/>
                      <a:gd name="connsiteY15" fmla="*/ 18288 h 18288"/>
                      <a:gd name="connsiteX16" fmla="*/ 6419088 w 8229600"/>
                      <a:gd name="connsiteY16" fmla="*/ 18288 h 18288"/>
                      <a:gd name="connsiteX17" fmla="*/ 5650992 w 8229600"/>
                      <a:gd name="connsiteY17" fmla="*/ 18288 h 18288"/>
                      <a:gd name="connsiteX18" fmla="*/ 5129784 w 8229600"/>
                      <a:gd name="connsiteY18" fmla="*/ 18288 h 18288"/>
                      <a:gd name="connsiteX19" fmla="*/ 4690872 w 8229600"/>
                      <a:gd name="connsiteY19" fmla="*/ 18288 h 18288"/>
                      <a:gd name="connsiteX20" fmla="*/ 4087368 w 8229600"/>
                      <a:gd name="connsiteY20" fmla="*/ 18288 h 18288"/>
                      <a:gd name="connsiteX21" fmla="*/ 3401568 w 8229600"/>
                      <a:gd name="connsiteY21" fmla="*/ 18288 h 18288"/>
                      <a:gd name="connsiteX22" fmla="*/ 2798064 w 8229600"/>
                      <a:gd name="connsiteY22" fmla="*/ 18288 h 18288"/>
                      <a:gd name="connsiteX23" fmla="*/ 2276856 w 8229600"/>
                      <a:gd name="connsiteY23" fmla="*/ 18288 h 18288"/>
                      <a:gd name="connsiteX24" fmla="*/ 1426464 w 8229600"/>
                      <a:gd name="connsiteY24" fmla="*/ 18288 h 18288"/>
                      <a:gd name="connsiteX25" fmla="*/ 740664 w 8229600"/>
                      <a:gd name="connsiteY25" fmla="*/ 18288 h 18288"/>
                      <a:gd name="connsiteX26" fmla="*/ 0 w 8229600"/>
                      <a:gd name="connsiteY26" fmla="*/ 18288 h 18288"/>
                      <a:gd name="connsiteX27" fmla="*/ 0 w 8229600"/>
                      <a:gd name="connsiteY27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8229600" h="18288" fill="none" extrusionOk="0">
                        <a:moveTo>
                          <a:pt x="0" y="0"/>
                        </a:moveTo>
                        <a:cubicBezTo>
                          <a:pt x="227594" y="-4267"/>
                          <a:pt x="329693" y="13251"/>
                          <a:pt x="521208" y="0"/>
                        </a:cubicBezTo>
                        <a:cubicBezTo>
                          <a:pt x="712723" y="-13251"/>
                          <a:pt x="1137373" y="-13618"/>
                          <a:pt x="1371600" y="0"/>
                        </a:cubicBezTo>
                        <a:cubicBezTo>
                          <a:pt x="1605827" y="13618"/>
                          <a:pt x="1975382" y="-27374"/>
                          <a:pt x="2221992" y="0"/>
                        </a:cubicBezTo>
                        <a:cubicBezTo>
                          <a:pt x="2468602" y="27374"/>
                          <a:pt x="2863316" y="-20517"/>
                          <a:pt x="3072384" y="0"/>
                        </a:cubicBezTo>
                        <a:cubicBezTo>
                          <a:pt x="3281452" y="20517"/>
                          <a:pt x="3331438" y="10793"/>
                          <a:pt x="3511296" y="0"/>
                        </a:cubicBezTo>
                        <a:cubicBezTo>
                          <a:pt x="3691154" y="-10793"/>
                          <a:pt x="3906405" y="-29737"/>
                          <a:pt x="4114800" y="0"/>
                        </a:cubicBezTo>
                        <a:cubicBezTo>
                          <a:pt x="4323195" y="29737"/>
                          <a:pt x="4428852" y="-2234"/>
                          <a:pt x="4553712" y="0"/>
                        </a:cubicBezTo>
                        <a:cubicBezTo>
                          <a:pt x="4678572" y="2234"/>
                          <a:pt x="5065629" y="29368"/>
                          <a:pt x="5239512" y="0"/>
                        </a:cubicBezTo>
                        <a:cubicBezTo>
                          <a:pt x="5413395" y="-29368"/>
                          <a:pt x="5703888" y="11839"/>
                          <a:pt x="5843016" y="0"/>
                        </a:cubicBezTo>
                        <a:cubicBezTo>
                          <a:pt x="5982144" y="-11839"/>
                          <a:pt x="6260765" y="24719"/>
                          <a:pt x="6611112" y="0"/>
                        </a:cubicBezTo>
                        <a:cubicBezTo>
                          <a:pt x="6961459" y="-24719"/>
                          <a:pt x="7228293" y="32959"/>
                          <a:pt x="7461504" y="0"/>
                        </a:cubicBezTo>
                        <a:cubicBezTo>
                          <a:pt x="7694715" y="-32959"/>
                          <a:pt x="7990029" y="-3422"/>
                          <a:pt x="8229600" y="0"/>
                        </a:cubicBezTo>
                        <a:cubicBezTo>
                          <a:pt x="8228940" y="5812"/>
                          <a:pt x="8229447" y="9773"/>
                          <a:pt x="8229600" y="18288"/>
                        </a:cubicBezTo>
                        <a:cubicBezTo>
                          <a:pt x="7940706" y="-9293"/>
                          <a:pt x="7792584" y="-16009"/>
                          <a:pt x="7461504" y="18288"/>
                        </a:cubicBezTo>
                        <a:cubicBezTo>
                          <a:pt x="7130424" y="52585"/>
                          <a:pt x="7080072" y="43845"/>
                          <a:pt x="6940296" y="18288"/>
                        </a:cubicBezTo>
                        <a:cubicBezTo>
                          <a:pt x="6800520" y="-7269"/>
                          <a:pt x="6672872" y="26671"/>
                          <a:pt x="6419088" y="18288"/>
                        </a:cubicBezTo>
                        <a:cubicBezTo>
                          <a:pt x="6165304" y="9905"/>
                          <a:pt x="5869721" y="4987"/>
                          <a:pt x="5650992" y="18288"/>
                        </a:cubicBezTo>
                        <a:cubicBezTo>
                          <a:pt x="5432263" y="31589"/>
                          <a:pt x="5308310" y="3023"/>
                          <a:pt x="5129784" y="18288"/>
                        </a:cubicBezTo>
                        <a:cubicBezTo>
                          <a:pt x="4951258" y="33553"/>
                          <a:pt x="4799696" y="15357"/>
                          <a:pt x="4690872" y="18288"/>
                        </a:cubicBezTo>
                        <a:cubicBezTo>
                          <a:pt x="4582048" y="21219"/>
                          <a:pt x="4311124" y="-7836"/>
                          <a:pt x="4087368" y="18288"/>
                        </a:cubicBezTo>
                        <a:cubicBezTo>
                          <a:pt x="3863612" y="44412"/>
                          <a:pt x="3730288" y="13374"/>
                          <a:pt x="3401568" y="18288"/>
                        </a:cubicBezTo>
                        <a:cubicBezTo>
                          <a:pt x="3072848" y="23202"/>
                          <a:pt x="3020684" y="32425"/>
                          <a:pt x="2798064" y="18288"/>
                        </a:cubicBezTo>
                        <a:cubicBezTo>
                          <a:pt x="2575444" y="4151"/>
                          <a:pt x="2440915" y="-7352"/>
                          <a:pt x="2276856" y="18288"/>
                        </a:cubicBezTo>
                        <a:cubicBezTo>
                          <a:pt x="2112797" y="43928"/>
                          <a:pt x="1726502" y="-9560"/>
                          <a:pt x="1426464" y="18288"/>
                        </a:cubicBezTo>
                        <a:cubicBezTo>
                          <a:pt x="1126426" y="46136"/>
                          <a:pt x="992925" y="21016"/>
                          <a:pt x="740664" y="18288"/>
                        </a:cubicBezTo>
                        <a:cubicBezTo>
                          <a:pt x="488403" y="15560"/>
                          <a:pt x="195650" y="-16061"/>
                          <a:pt x="0" y="18288"/>
                        </a:cubicBezTo>
                        <a:cubicBezTo>
                          <a:pt x="348" y="9455"/>
                          <a:pt x="654" y="3983"/>
                          <a:pt x="0" y="0"/>
                        </a:cubicBezTo>
                        <a:close/>
                      </a:path>
                      <a:path w="8229600" h="18288" stroke="0" extrusionOk="0">
                        <a:moveTo>
                          <a:pt x="0" y="0"/>
                        </a:moveTo>
                        <a:cubicBezTo>
                          <a:pt x="259263" y="-9445"/>
                          <a:pt x="404731" y="4427"/>
                          <a:pt x="521208" y="0"/>
                        </a:cubicBezTo>
                        <a:cubicBezTo>
                          <a:pt x="637685" y="-4427"/>
                          <a:pt x="839187" y="564"/>
                          <a:pt x="960120" y="0"/>
                        </a:cubicBezTo>
                        <a:cubicBezTo>
                          <a:pt x="1081053" y="-564"/>
                          <a:pt x="1313469" y="-16481"/>
                          <a:pt x="1481328" y="0"/>
                        </a:cubicBezTo>
                        <a:cubicBezTo>
                          <a:pt x="1649187" y="16481"/>
                          <a:pt x="1885247" y="26161"/>
                          <a:pt x="2167128" y="0"/>
                        </a:cubicBezTo>
                        <a:cubicBezTo>
                          <a:pt x="2449009" y="-26161"/>
                          <a:pt x="2761875" y="-22202"/>
                          <a:pt x="2935224" y="0"/>
                        </a:cubicBezTo>
                        <a:cubicBezTo>
                          <a:pt x="3108573" y="22202"/>
                          <a:pt x="3540687" y="-2863"/>
                          <a:pt x="3785616" y="0"/>
                        </a:cubicBezTo>
                        <a:cubicBezTo>
                          <a:pt x="4030545" y="2863"/>
                          <a:pt x="4280774" y="-12442"/>
                          <a:pt x="4636008" y="0"/>
                        </a:cubicBezTo>
                        <a:cubicBezTo>
                          <a:pt x="4991242" y="12442"/>
                          <a:pt x="5025483" y="16914"/>
                          <a:pt x="5239512" y="0"/>
                        </a:cubicBezTo>
                        <a:cubicBezTo>
                          <a:pt x="5453541" y="-16914"/>
                          <a:pt x="5754008" y="16592"/>
                          <a:pt x="6007608" y="0"/>
                        </a:cubicBezTo>
                        <a:cubicBezTo>
                          <a:pt x="6261208" y="-16592"/>
                          <a:pt x="6407957" y="-11909"/>
                          <a:pt x="6693408" y="0"/>
                        </a:cubicBezTo>
                        <a:cubicBezTo>
                          <a:pt x="6978859" y="11909"/>
                          <a:pt x="7015437" y="-20890"/>
                          <a:pt x="7296912" y="0"/>
                        </a:cubicBezTo>
                        <a:cubicBezTo>
                          <a:pt x="7578387" y="20890"/>
                          <a:pt x="7859622" y="46406"/>
                          <a:pt x="8229600" y="0"/>
                        </a:cubicBezTo>
                        <a:cubicBezTo>
                          <a:pt x="8230508" y="6337"/>
                          <a:pt x="8228722" y="11778"/>
                          <a:pt x="8229600" y="18288"/>
                        </a:cubicBezTo>
                        <a:cubicBezTo>
                          <a:pt x="8075287" y="35054"/>
                          <a:pt x="7821366" y="21850"/>
                          <a:pt x="7626096" y="18288"/>
                        </a:cubicBezTo>
                        <a:cubicBezTo>
                          <a:pt x="7430826" y="14726"/>
                          <a:pt x="7320004" y="-9669"/>
                          <a:pt x="7022592" y="18288"/>
                        </a:cubicBezTo>
                        <a:cubicBezTo>
                          <a:pt x="6725180" y="46245"/>
                          <a:pt x="6348804" y="-14025"/>
                          <a:pt x="6172200" y="18288"/>
                        </a:cubicBezTo>
                        <a:cubicBezTo>
                          <a:pt x="5995596" y="50601"/>
                          <a:pt x="5788102" y="22890"/>
                          <a:pt x="5650992" y="18288"/>
                        </a:cubicBezTo>
                        <a:cubicBezTo>
                          <a:pt x="5513882" y="13686"/>
                          <a:pt x="5198399" y="29121"/>
                          <a:pt x="4882896" y="18288"/>
                        </a:cubicBezTo>
                        <a:cubicBezTo>
                          <a:pt x="4567393" y="7455"/>
                          <a:pt x="4557008" y="26965"/>
                          <a:pt x="4443984" y="18288"/>
                        </a:cubicBezTo>
                        <a:cubicBezTo>
                          <a:pt x="4330960" y="9611"/>
                          <a:pt x="4061674" y="28891"/>
                          <a:pt x="3758184" y="18288"/>
                        </a:cubicBezTo>
                        <a:cubicBezTo>
                          <a:pt x="3454694" y="7685"/>
                          <a:pt x="3380392" y="19119"/>
                          <a:pt x="3236976" y="18288"/>
                        </a:cubicBezTo>
                        <a:cubicBezTo>
                          <a:pt x="3093560" y="17457"/>
                          <a:pt x="2632116" y="37607"/>
                          <a:pt x="2386584" y="18288"/>
                        </a:cubicBezTo>
                        <a:cubicBezTo>
                          <a:pt x="2141052" y="-1031"/>
                          <a:pt x="2110884" y="28777"/>
                          <a:pt x="1947672" y="18288"/>
                        </a:cubicBezTo>
                        <a:cubicBezTo>
                          <a:pt x="1784460" y="7799"/>
                          <a:pt x="1535467" y="461"/>
                          <a:pt x="1261872" y="18288"/>
                        </a:cubicBezTo>
                        <a:cubicBezTo>
                          <a:pt x="988277" y="36115"/>
                          <a:pt x="1021096" y="10375"/>
                          <a:pt x="822960" y="18288"/>
                        </a:cubicBezTo>
                        <a:cubicBezTo>
                          <a:pt x="624824" y="26201"/>
                          <a:pt x="298309" y="1283"/>
                          <a:pt x="0" y="18288"/>
                        </a:cubicBezTo>
                        <a:cubicBezTo>
                          <a:pt x="-633" y="12278"/>
                          <a:pt x="-757" y="586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B3A382F2-7C81-795A-A048-33123207E8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7" r="23810" b="1"/>
          <a:stretch/>
        </p:blipFill>
        <p:spPr>
          <a:xfrm>
            <a:off x="429369" y="2002056"/>
            <a:ext cx="2957886" cy="4184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2CF43F70-5419-9964-1E4E-30342916C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466" y="2071316"/>
            <a:ext cx="5312134" cy="4710484"/>
          </a:xfrm>
        </p:spPr>
        <p:txBody>
          <a:bodyPr rtlCol="0" anchor="t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/>
              <a:t>Bid Openings – Wednesday and Friday 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/>
              <a:t>Procurement Committee – Wednesday*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/>
              <a:t>Public meetings posted on County’s Calendar of Events at least 72 hours prior to meeting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/>
              <a:t>Meeting minutes are posted in accordance with Administrative Regulation requirements</a:t>
            </a:r>
          </a:p>
          <a:p>
            <a:pPr algn="just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altLang="en-US" sz="2400" dirty="0"/>
              <a:t>Final scores posted on website in accordance with Procurement Ordinance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223EE6-DB0A-2070-B2F8-26DEDDCE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5043">
            <a:off x="239783" y="2072537"/>
            <a:ext cx="4304675" cy="2941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6B04E7-FED2-6395-843D-198C6F55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57200"/>
            <a:ext cx="5154046" cy="617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27B7E75-F7FE-BE76-2291-0F1AE281AC09}"/>
              </a:ext>
            </a:extLst>
          </p:cNvPr>
          <p:cNvSpPr/>
          <p:nvPr/>
        </p:nvSpPr>
        <p:spPr>
          <a:xfrm>
            <a:off x="4953000" y="5791200"/>
            <a:ext cx="4191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E461D7-FEE4-3F75-A491-341161497BC2}"/>
              </a:ext>
            </a:extLst>
          </p:cNvPr>
          <p:cNvSpPr/>
          <p:nvPr/>
        </p:nvSpPr>
        <p:spPr>
          <a:xfrm>
            <a:off x="1828800" y="4343400"/>
            <a:ext cx="990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8DE0F0AE-E18C-21F9-D823-42F7D360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04800"/>
            <a:ext cx="7248525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40725F3-D82C-60C2-B114-4E00EDC0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27405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C6F2C7B-C4A5-F219-E193-D2751B33B572}"/>
              </a:ext>
            </a:extLst>
          </p:cNvPr>
          <p:cNvSpPr/>
          <p:nvPr/>
        </p:nvSpPr>
        <p:spPr>
          <a:xfrm>
            <a:off x="2667000" y="5791200"/>
            <a:ext cx="1371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10293B-1B8A-754B-CAC0-AD82CC6EEA5B}"/>
              </a:ext>
            </a:extLst>
          </p:cNvPr>
          <p:cNvSpPr/>
          <p:nvPr/>
        </p:nvSpPr>
        <p:spPr>
          <a:xfrm>
            <a:off x="2286000" y="3429000"/>
            <a:ext cx="3200400" cy="1143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4BE790A-1C63-9DDC-A6A4-F1897259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85750"/>
            <a:ext cx="6035675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2" name="Rectangle 27661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7A63E274-4750-5721-8B78-2AF91BDE25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95751" y="2111268"/>
            <a:ext cx="7346728" cy="110485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latin typeface="+mn-lt"/>
              </a:rPr>
              <a:t>Procurement Overview</a:t>
            </a:r>
          </a:p>
        </p:txBody>
      </p:sp>
      <p:pic>
        <p:nvPicPr>
          <p:cNvPr id="27657" name="Picture 9" descr="Custom Rescue Pumpers for Orange County (FL) Fire Rescue - E-ONE">
            <a:extLst>
              <a:ext uri="{FF2B5EF4-FFF2-40B4-BE49-F238E27FC236}">
                <a16:creationId xmlns:a16="http://schemas.microsoft.com/office/drawing/2014/main" id="{9C68885C-B1FF-2942-8C07-9BAA37B9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574" y="3475320"/>
            <a:ext cx="2848152" cy="213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Stacks Contracts Images: Browse 18,056 Stock Photos &amp; Vectors Free Download  with Trial | Shutterstock">
            <a:extLst>
              <a:ext uri="{FF2B5EF4-FFF2-40B4-BE49-F238E27FC236}">
                <a16:creationId xmlns:a16="http://schemas.microsoft.com/office/drawing/2014/main" id="{3DEDF4A0-5666-D036-97D9-2241BB7EEE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4"/>
          <a:stretch/>
        </p:blipFill>
        <p:spPr bwMode="auto">
          <a:xfrm>
            <a:off x="3145039" y="3550084"/>
            <a:ext cx="2848152" cy="20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 descr="What is a construction site? - LetsBuild">
            <a:extLst>
              <a:ext uri="{FF2B5EF4-FFF2-40B4-BE49-F238E27FC236}">
                <a16:creationId xmlns:a16="http://schemas.microsoft.com/office/drawing/2014/main" id="{2BE7FFEE-E911-E872-1189-2483242E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4504" y="3592807"/>
            <a:ext cx="2848152" cy="19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BB3758-2705-328A-9FA6-5F424F28D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589" y="384910"/>
            <a:ext cx="1774535" cy="20742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1F1992-6967-5433-C9BA-2FAA57ECCB3C}"/>
              </a:ext>
            </a:extLst>
          </p:cNvPr>
          <p:cNvSpPr/>
          <p:nvPr/>
        </p:nvSpPr>
        <p:spPr>
          <a:xfrm>
            <a:off x="5715000" y="1066800"/>
            <a:ext cx="3426713" cy="7105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266DB6-E04E-84A8-762E-B6999E0EDEB5}"/>
              </a:ext>
            </a:extLst>
          </p:cNvPr>
          <p:cNvSpPr/>
          <p:nvPr/>
        </p:nvSpPr>
        <p:spPr>
          <a:xfrm>
            <a:off x="0" y="1066800"/>
            <a:ext cx="3426713" cy="71050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341BB4-F4D9-0999-0BFF-6B2793CCC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78" y="15240"/>
            <a:ext cx="2702052" cy="3261360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chemeClr val="accent2"/>
                </a:solidFill>
                <a:latin typeface="+mn-lt"/>
              </a:rPr>
              <a:t>Procurement Operations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9" name="Content Placeholder 7">
            <a:extLst>
              <a:ext uri="{FF2B5EF4-FFF2-40B4-BE49-F238E27FC236}">
                <a16:creationId xmlns:a16="http://schemas.microsoft.com/office/drawing/2014/main" id="{6ED260A5-3D56-F229-FC7F-09CCCEE97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504076"/>
              </p:ext>
            </p:extLst>
          </p:nvPr>
        </p:nvGraphicFramePr>
        <p:xfrm>
          <a:off x="3977640" y="457200"/>
          <a:ext cx="4773168" cy="5733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BC7DBB6-95C5-7E16-EBE0-006711C7DE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8" y="3276601"/>
            <a:ext cx="1641627" cy="2913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7118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>
            <a:extLst>
              <a:ext uri="{FF2B5EF4-FFF2-40B4-BE49-F238E27FC236}">
                <a16:creationId xmlns:a16="http://schemas.microsoft.com/office/drawing/2014/main" id="{96CFAA3D-CE6C-57B9-787D-A6BD4B4310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438400"/>
            <a:ext cx="7886700" cy="1325563"/>
          </a:xfrm>
        </p:spPr>
        <p:txBody>
          <a:bodyPr/>
          <a:lstStyle/>
          <a:p>
            <a:pPr algn="ctr" eaLnBrk="1" hangingPunct="1"/>
            <a:endParaRPr lang="en-US" altLang="en-US"/>
          </a:p>
        </p:txBody>
      </p:sp>
      <p:graphicFrame>
        <p:nvGraphicFramePr>
          <p:cNvPr id="7171" name="Object 5">
            <a:extLst>
              <a:ext uri="{FF2B5EF4-FFF2-40B4-BE49-F238E27FC236}">
                <a16:creationId xmlns:a16="http://schemas.microsoft.com/office/drawing/2014/main" id="{4056164A-FE56-0143-8DE2-4FDF7C8453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4513" y="560388"/>
          <a:ext cx="8054975" cy="622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4773" imgH="4663074" progId="Acrobat.Document.2020">
                  <p:embed/>
                </p:oleObj>
              </mc:Choice>
              <mc:Fallback>
                <p:oleObj name="Acrobat Document" r:id="rId2" imgW="6034773" imgH="4663074" progId="Acrobat.Document.202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3" y="560388"/>
                        <a:ext cx="8054975" cy="622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83483EF6-8319-CA0D-9CA7-C240AF89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052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ECB333E-48DF-D110-C586-503AE9D7F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chemeClr val="accent2"/>
                </a:solidFill>
                <a:latin typeface="+mn-lt"/>
              </a:rPr>
              <a:t>Procurement Thresholds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039C478-6EA2-26C8-0F29-A9AE6CE3FD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5802290"/>
              </p:ext>
            </p:extLst>
          </p:nvPr>
        </p:nvGraphicFramePr>
        <p:xfrm>
          <a:off x="304800" y="2362200"/>
          <a:ext cx="8382000" cy="155434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054">
                <a:tc>
                  <a:txBody>
                    <a:bodyPr/>
                    <a:lstStyle/>
                    <a:p>
                      <a:r>
                        <a:rPr lang="en-US" sz="2800" b="0" dirty="0"/>
                        <a:t>Up to $10,000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b="0" dirty="0"/>
                        <a:t>One Quote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$10,000 - $150,000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Three Quotes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054">
                <a:tc>
                  <a:txBody>
                    <a:bodyPr/>
                    <a:lstStyle/>
                    <a:p>
                      <a:r>
                        <a:rPr lang="en-US" sz="2800" dirty="0"/>
                        <a:t>Over $150,000*</a:t>
                      </a:r>
                    </a:p>
                  </a:txBody>
                  <a:tcPr marT="45697" marB="45697"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Formal Solicitation</a:t>
                      </a:r>
                    </a:p>
                  </a:txBody>
                  <a:tcPr marT="45697" marB="4569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689" name="TextBox 5">
            <a:extLst>
              <a:ext uri="{FF2B5EF4-FFF2-40B4-BE49-F238E27FC236}">
                <a16:creationId xmlns:a16="http://schemas.microsoft.com/office/drawing/2014/main" id="{438A7F42-4F2C-15A4-5AB3-E9B7C52F2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95800"/>
            <a:ext cx="8458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 dirty="0"/>
              <a:t>Board approval is required for all procurements that exceed $100,000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E5A000A-1E29-F5CD-60D3-21367C894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468"/>
            <a:ext cx="1295400" cy="13493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0A9E-3230-287A-FAD5-7824B3E0253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2"/>
                </a:solidFill>
                <a:latin typeface="+mn-lt"/>
              </a:rPr>
              <a:t>Academy Sessions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978E351-003B-2B49-8C9B-7AAB319CB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47895"/>
              </p:ext>
            </p:extLst>
          </p:nvPr>
        </p:nvGraphicFramePr>
        <p:xfrm>
          <a:off x="270508" y="1876776"/>
          <a:ext cx="8568693" cy="465556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10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1">
                  <a:extLst>
                    <a:ext uri="{9D8B030D-6E8A-4147-A177-3AD203B41FA5}">
                      <a16:colId xmlns:a16="http://schemas.microsoft.com/office/drawing/2014/main" val="1147197410"/>
                    </a:ext>
                  </a:extLst>
                </a:gridCol>
              </a:tblGrid>
              <a:tr h="787155">
                <a:tc>
                  <a:txBody>
                    <a:bodyPr/>
                    <a:lstStyle/>
                    <a:p>
                      <a:r>
                        <a:rPr lang="en-US" sz="2000" b="0" dirty="0"/>
                        <a:t>8:30 – 9:30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“</a:t>
                      </a:r>
                      <a:r>
                        <a:rPr lang="en-US" sz="2000" b="0" i="1" dirty="0"/>
                        <a:t>Navigating the Procurement Process</a:t>
                      </a:r>
                      <a:r>
                        <a:rPr lang="en-US" sz="2000" b="0" dirty="0"/>
                        <a:t>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/>
                        <a:t>Carrie Mathes, Procurement Division</a:t>
                      </a:r>
                      <a:endParaRPr 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577">
                <a:tc>
                  <a:txBody>
                    <a:bodyPr/>
                    <a:lstStyle/>
                    <a:p>
                      <a:r>
                        <a:rPr lang="en-US" sz="2000" dirty="0"/>
                        <a:t>9:30 – 10:00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“E-</a:t>
                      </a:r>
                      <a:r>
                        <a:rPr lang="en-US" sz="2000" i="1" dirty="0" err="1"/>
                        <a:t>Procuremement</a:t>
                      </a:r>
                      <a:r>
                        <a:rPr lang="en-US" sz="2000" i="1" dirty="0"/>
                        <a:t> Platform Demonstration”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Adam Butler, </a:t>
                      </a:r>
                      <a:r>
                        <a:rPr lang="en-US" sz="2000" dirty="0" err="1"/>
                        <a:t>OpenGov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560">
                <a:tc>
                  <a:txBody>
                    <a:bodyPr/>
                    <a:lstStyle/>
                    <a:p>
                      <a:r>
                        <a:rPr lang="en-US" sz="2000" dirty="0"/>
                        <a:t>10:00 – 10:15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Break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2103">
                <a:tc>
                  <a:txBody>
                    <a:bodyPr/>
                    <a:lstStyle/>
                    <a:p>
                      <a:r>
                        <a:rPr lang="en-US" sz="2000" dirty="0"/>
                        <a:t>10:15 – 10:45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</a:t>
                      </a:r>
                      <a:r>
                        <a:rPr lang="en-US" sz="2000" i="1" dirty="0"/>
                        <a:t>M/WBE Program Overview</a:t>
                      </a:r>
                      <a:r>
                        <a:rPr lang="en-US" sz="2000" dirty="0"/>
                        <a:t>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Vasantha Raysor, Business Development Division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0313">
                <a:tc>
                  <a:txBody>
                    <a:bodyPr/>
                    <a:lstStyle/>
                    <a:p>
                      <a:r>
                        <a:rPr lang="en-US" sz="2000" dirty="0"/>
                        <a:t>10:45 – 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“</a:t>
                      </a:r>
                      <a:r>
                        <a:rPr lang="en-US" sz="2000" i="1" dirty="0"/>
                        <a:t>Insurance &amp; Bonding</a:t>
                      </a:r>
                      <a:r>
                        <a:rPr lang="en-US" sz="2000" dirty="0"/>
                        <a:t>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Susan Martin, Risk Management Division</a:t>
                      </a:r>
                    </a:p>
                    <a:p>
                      <a:r>
                        <a:rPr lang="en-US" sz="2000" dirty="0"/>
                        <a:t>(Cheryl Foley), Florida Surety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4864">
                <a:tc>
                  <a:txBody>
                    <a:bodyPr/>
                    <a:lstStyle/>
                    <a:p>
                      <a:r>
                        <a:rPr lang="en-US" sz="2000" dirty="0"/>
                        <a:t>11:45 - noon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Q&amp;A and Closing Remarks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52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5D4EE961-F8DA-74B7-6ACD-7625A869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8" y="152400"/>
            <a:ext cx="10525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17" name="Rectangle 29716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Title 1">
            <a:extLst>
              <a:ext uri="{FF2B5EF4-FFF2-40B4-BE49-F238E27FC236}">
                <a16:creationId xmlns:a16="http://schemas.microsoft.com/office/drawing/2014/main" id="{BC605560-4C86-FFC6-81ED-E34860751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700" b="1" dirty="0">
                <a:solidFill>
                  <a:schemeClr val="accent2"/>
                </a:solidFill>
              </a:rPr>
              <a:t>Types of Procurements</a:t>
            </a:r>
          </a:p>
        </p:txBody>
      </p:sp>
      <p:sp>
        <p:nvSpPr>
          <p:cNvPr id="29719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650" y="1865313"/>
            <a:ext cx="7818120" cy="18288"/>
          </a:xfrm>
          <a:custGeom>
            <a:avLst/>
            <a:gdLst>
              <a:gd name="connsiteX0" fmla="*/ 0 w 7818120"/>
              <a:gd name="connsiteY0" fmla="*/ 0 h 18288"/>
              <a:gd name="connsiteX1" fmla="*/ 416966 w 7818120"/>
              <a:gd name="connsiteY1" fmla="*/ 0 h 18288"/>
              <a:gd name="connsiteX2" fmla="*/ 1146658 w 7818120"/>
              <a:gd name="connsiteY2" fmla="*/ 0 h 18288"/>
              <a:gd name="connsiteX3" fmla="*/ 1563624 w 7818120"/>
              <a:gd name="connsiteY3" fmla="*/ 0 h 18288"/>
              <a:gd name="connsiteX4" fmla="*/ 2136953 w 7818120"/>
              <a:gd name="connsiteY4" fmla="*/ 0 h 18288"/>
              <a:gd name="connsiteX5" fmla="*/ 2944825 w 7818120"/>
              <a:gd name="connsiteY5" fmla="*/ 0 h 18288"/>
              <a:gd name="connsiteX6" fmla="*/ 3596335 w 7818120"/>
              <a:gd name="connsiteY6" fmla="*/ 0 h 18288"/>
              <a:gd name="connsiteX7" fmla="*/ 4326026 w 7818120"/>
              <a:gd name="connsiteY7" fmla="*/ 0 h 18288"/>
              <a:gd name="connsiteX8" fmla="*/ 4899355 w 7818120"/>
              <a:gd name="connsiteY8" fmla="*/ 0 h 18288"/>
              <a:gd name="connsiteX9" fmla="*/ 5550865 w 7818120"/>
              <a:gd name="connsiteY9" fmla="*/ 0 h 18288"/>
              <a:gd name="connsiteX10" fmla="*/ 6358738 w 7818120"/>
              <a:gd name="connsiteY10" fmla="*/ 0 h 18288"/>
              <a:gd name="connsiteX11" fmla="*/ 6853885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244791 w 7818120"/>
              <a:gd name="connsiteY14" fmla="*/ 18288 h 18288"/>
              <a:gd name="connsiteX15" fmla="*/ 6827825 w 7818120"/>
              <a:gd name="connsiteY15" fmla="*/ 18288 h 18288"/>
              <a:gd name="connsiteX16" fmla="*/ 6176315 w 7818120"/>
              <a:gd name="connsiteY16" fmla="*/ 18288 h 18288"/>
              <a:gd name="connsiteX17" fmla="*/ 5681167 w 7818120"/>
              <a:gd name="connsiteY17" fmla="*/ 18288 h 18288"/>
              <a:gd name="connsiteX18" fmla="*/ 5029657 w 7818120"/>
              <a:gd name="connsiteY18" fmla="*/ 18288 h 18288"/>
              <a:gd name="connsiteX19" fmla="*/ 4378147 w 7818120"/>
              <a:gd name="connsiteY19" fmla="*/ 18288 h 18288"/>
              <a:gd name="connsiteX20" fmla="*/ 3726637 w 7818120"/>
              <a:gd name="connsiteY20" fmla="*/ 18288 h 18288"/>
              <a:gd name="connsiteX21" fmla="*/ 3075127 w 7818120"/>
              <a:gd name="connsiteY21" fmla="*/ 18288 h 18288"/>
              <a:gd name="connsiteX22" fmla="*/ 2501798 w 7818120"/>
              <a:gd name="connsiteY22" fmla="*/ 18288 h 18288"/>
              <a:gd name="connsiteX23" fmla="*/ 1772107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  <a:gd name="connsiteX0" fmla="*/ 0 w 7818120"/>
              <a:gd name="connsiteY0" fmla="*/ 0 h 18288"/>
              <a:gd name="connsiteX1" fmla="*/ 573329 w 7818120"/>
              <a:gd name="connsiteY1" fmla="*/ 0 h 18288"/>
              <a:gd name="connsiteX2" fmla="*/ 990295 w 7818120"/>
              <a:gd name="connsiteY2" fmla="*/ 0 h 18288"/>
              <a:gd name="connsiteX3" fmla="*/ 1394232 w 7818120"/>
              <a:gd name="connsiteY3" fmla="*/ 0 h 18288"/>
              <a:gd name="connsiteX4" fmla="*/ 1798168 w 7818120"/>
              <a:gd name="connsiteY4" fmla="*/ 0 h 18288"/>
              <a:gd name="connsiteX5" fmla="*/ 2371496 w 7818120"/>
              <a:gd name="connsiteY5" fmla="*/ 0 h 18288"/>
              <a:gd name="connsiteX6" fmla="*/ 2944825 w 7818120"/>
              <a:gd name="connsiteY6" fmla="*/ 0 h 18288"/>
              <a:gd name="connsiteX7" fmla="*/ 3752698 w 7818120"/>
              <a:gd name="connsiteY7" fmla="*/ 0 h 18288"/>
              <a:gd name="connsiteX8" fmla="*/ 4247845 w 7818120"/>
              <a:gd name="connsiteY8" fmla="*/ 0 h 18288"/>
              <a:gd name="connsiteX9" fmla="*/ 5055718 w 7818120"/>
              <a:gd name="connsiteY9" fmla="*/ 0 h 18288"/>
              <a:gd name="connsiteX10" fmla="*/ 5863590 w 7818120"/>
              <a:gd name="connsiteY10" fmla="*/ 0 h 18288"/>
              <a:gd name="connsiteX11" fmla="*/ 6515100 w 7818120"/>
              <a:gd name="connsiteY11" fmla="*/ 0 h 18288"/>
              <a:gd name="connsiteX12" fmla="*/ 7818120 w 7818120"/>
              <a:gd name="connsiteY12" fmla="*/ 0 h 18288"/>
              <a:gd name="connsiteX13" fmla="*/ 7818120 w 7818120"/>
              <a:gd name="connsiteY13" fmla="*/ 18288 h 18288"/>
              <a:gd name="connsiteX14" fmla="*/ 7401154 w 7818120"/>
              <a:gd name="connsiteY14" fmla="*/ 18288 h 18288"/>
              <a:gd name="connsiteX15" fmla="*/ 6593281 w 7818120"/>
              <a:gd name="connsiteY15" fmla="*/ 18288 h 18288"/>
              <a:gd name="connsiteX16" fmla="*/ 6098134 w 7818120"/>
              <a:gd name="connsiteY16" fmla="*/ 18288 h 18288"/>
              <a:gd name="connsiteX17" fmla="*/ 5446624 w 7818120"/>
              <a:gd name="connsiteY17" fmla="*/ 18288 h 18288"/>
              <a:gd name="connsiteX18" fmla="*/ 4638751 w 7818120"/>
              <a:gd name="connsiteY18" fmla="*/ 18288 h 18288"/>
              <a:gd name="connsiteX19" fmla="*/ 3987241 w 7818120"/>
              <a:gd name="connsiteY19" fmla="*/ 18288 h 18288"/>
              <a:gd name="connsiteX20" fmla="*/ 3570275 w 7818120"/>
              <a:gd name="connsiteY20" fmla="*/ 18288 h 18288"/>
              <a:gd name="connsiteX21" fmla="*/ 3075127 w 7818120"/>
              <a:gd name="connsiteY21" fmla="*/ 18288 h 18288"/>
              <a:gd name="connsiteX22" fmla="*/ 2267255 w 7818120"/>
              <a:gd name="connsiteY22" fmla="*/ 18288 h 18288"/>
              <a:gd name="connsiteX23" fmla="*/ 1615745 w 7818120"/>
              <a:gd name="connsiteY23" fmla="*/ 18288 h 18288"/>
              <a:gd name="connsiteX24" fmla="*/ 1120597 w 7818120"/>
              <a:gd name="connsiteY24" fmla="*/ 18288 h 18288"/>
              <a:gd name="connsiteX25" fmla="*/ 0 w 7818120"/>
              <a:gd name="connsiteY25" fmla="*/ 18288 h 18288"/>
              <a:gd name="connsiteX26" fmla="*/ 0 w 7818120"/>
              <a:gd name="connsiteY2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818120" h="18288" fill="none" extrusionOk="0">
                <a:moveTo>
                  <a:pt x="0" y="0"/>
                </a:moveTo>
                <a:cubicBezTo>
                  <a:pt x="101002" y="-20048"/>
                  <a:pt x="215808" y="13837"/>
                  <a:pt x="416966" y="0"/>
                </a:cubicBezTo>
                <a:cubicBezTo>
                  <a:pt x="573264" y="9422"/>
                  <a:pt x="897859" y="4188"/>
                  <a:pt x="1146658" y="0"/>
                </a:cubicBezTo>
                <a:cubicBezTo>
                  <a:pt x="1409722" y="12227"/>
                  <a:pt x="1377475" y="-3286"/>
                  <a:pt x="1563624" y="0"/>
                </a:cubicBezTo>
                <a:cubicBezTo>
                  <a:pt x="1758084" y="11330"/>
                  <a:pt x="1967746" y="-7403"/>
                  <a:pt x="2136953" y="0"/>
                </a:cubicBezTo>
                <a:cubicBezTo>
                  <a:pt x="2354826" y="-5751"/>
                  <a:pt x="2687014" y="20029"/>
                  <a:pt x="2944825" y="0"/>
                </a:cubicBezTo>
                <a:cubicBezTo>
                  <a:pt x="3238848" y="15226"/>
                  <a:pt x="3415761" y="33925"/>
                  <a:pt x="3596335" y="0"/>
                </a:cubicBezTo>
                <a:cubicBezTo>
                  <a:pt x="3815108" y="13362"/>
                  <a:pt x="3972448" y="-68797"/>
                  <a:pt x="4326026" y="0"/>
                </a:cubicBezTo>
                <a:cubicBezTo>
                  <a:pt x="4638028" y="39995"/>
                  <a:pt x="4794473" y="211"/>
                  <a:pt x="4899355" y="0"/>
                </a:cubicBezTo>
                <a:cubicBezTo>
                  <a:pt x="5037170" y="-13296"/>
                  <a:pt x="5289722" y="-48609"/>
                  <a:pt x="5550865" y="0"/>
                </a:cubicBezTo>
                <a:cubicBezTo>
                  <a:pt x="5740088" y="19163"/>
                  <a:pt x="6143605" y="-29909"/>
                  <a:pt x="6358738" y="0"/>
                </a:cubicBezTo>
                <a:cubicBezTo>
                  <a:pt x="6556443" y="18955"/>
                  <a:pt x="6741581" y="-22634"/>
                  <a:pt x="6853885" y="0"/>
                </a:cubicBezTo>
                <a:cubicBezTo>
                  <a:pt x="6996029" y="20497"/>
                  <a:pt x="7453286" y="6658"/>
                  <a:pt x="7818120" y="0"/>
                </a:cubicBezTo>
                <a:cubicBezTo>
                  <a:pt x="7817552" y="7862"/>
                  <a:pt x="7817901" y="13269"/>
                  <a:pt x="7818120" y="18288"/>
                </a:cubicBezTo>
                <a:cubicBezTo>
                  <a:pt x="7701883" y="-33961"/>
                  <a:pt x="7395843" y="8437"/>
                  <a:pt x="7244791" y="18288"/>
                </a:cubicBezTo>
                <a:cubicBezTo>
                  <a:pt x="7088282" y="14407"/>
                  <a:pt x="6958165" y="20902"/>
                  <a:pt x="6827825" y="18288"/>
                </a:cubicBezTo>
                <a:cubicBezTo>
                  <a:pt x="6715653" y="-2805"/>
                  <a:pt x="6356779" y="33124"/>
                  <a:pt x="6176315" y="18288"/>
                </a:cubicBezTo>
                <a:cubicBezTo>
                  <a:pt x="6015867" y="-5301"/>
                  <a:pt x="5852369" y="-275"/>
                  <a:pt x="5681167" y="18288"/>
                </a:cubicBezTo>
                <a:cubicBezTo>
                  <a:pt x="5508002" y="48742"/>
                  <a:pt x="5304989" y="-7247"/>
                  <a:pt x="5029657" y="18288"/>
                </a:cubicBezTo>
                <a:cubicBezTo>
                  <a:pt x="4760375" y="46790"/>
                  <a:pt x="4637400" y="35678"/>
                  <a:pt x="4378147" y="18288"/>
                </a:cubicBezTo>
                <a:cubicBezTo>
                  <a:pt x="4094943" y="8043"/>
                  <a:pt x="4037303" y="27568"/>
                  <a:pt x="3726637" y="18288"/>
                </a:cubicBezTo>
                <a:cubicBezTo>
                  <a:pt x="3400340" y="-2459"/>
                  <a:pt x="3320728" y="61058"/>
                  <a:pt x="3075127" y="18288"/>
                </a:cubicBezTo>
                <a:cubicBezTo>
                  <a:pt x="2809301" y="-25757"/>
                  <a:pt x="2702630" y="16477"/>
                  <a:pt x="2501798" y="18288"/>
                </a:cubicBezTo>
                <a:cubicBezTo>
                  <a:pt x="2308686" y="20751"/>
                  <a:pt x="2079466" y="5550"/>
                  <a:pt x="1772107" y="18288"/>
                </a:cubicBezTo>
                <a:cubicBezTo>
                  <a:pt x="1420202" y="47064"/>
                  <a:pt x="1431765" y="28913"/>
                  <a:pt x="1120597" y="18288"/>
                </a:cubicBezTo>
                <a:cubicBezTo>
                  <a:pt x="791266" y="31607"/>
                  <a:pt x="235945" y="82322"/>
                  <a:pt x="0" y="18288"/>
                </a:cubicBezTo>
                <a:cubicBezTo>
                  <a:pt x="-589" y="13471"/>
                  <a:pt x="-474" y="7409"/>
                  <a:pt x="0" y="0"/>
                </a:cubicBezTo>
                <a:close/>
              </a:path>
              <a:path w="7818120" h="18288" stroke="0" extrusionOk="0">
                <a:moveTo>
                  <a:pt x="0" y="0"/>
                </a:moveTo>
                <a:cubicBezTo>
                  <a:pt x="161767" y="-7030"/>
                  <a:pt x="286873" y="-11228"/>
                  <a:pt x="573329" y="0"/>
                </a:cubicBezTo>
                <a:cubicBezTo>
                  <a:pt x="860952" y="-8429"/>
                  <a:pt x="823968" y="-2420"/>
                  <a:pt x="990295" y="0"/>
                </a:cubicBezTo>
                <a:cubicBezTo>
                  <a:pt x="1144921" y="-13846"/>
                  <a:pt x="1288801" y="10931"/>
                  <a:pt x="1394232" y="0"/>
                </a:cubicBezTo>
                <a:cubicBezTo>
                  <a:pt x="1499663" y="-10931"/>
                  <a:pt x="1677634" y="10318"/>
                  <a:pt x="1798168" y="0"/>
                </a:cubicBezTo>
                <a:cubicBezTo>
                  <a:pt x="2021167" y="5465"/>
                  <a:pt x="2087775" y="-15972"/>
                  <a:pt x="2371496" y="0"/>
                </a:cubicBezTo>
                <a:cubicBezTo>
                  <a:pt x="2646084" y="3640"/>
                  <a:pt x="2709294" y="-15431"/>
                  <a:pt x="2944825" y="0"/>
                </a:cubicBezTo>
                <a:cubicBezTo>
                  <a:pt x="3182104" y="39801"/>
                  <a:pt x="3563508" y="7189"/>
                  <a:pt x="3752698" y="0"/>
                </a:cubicBezTo>
                <a:cubicBezTo>
                  <a:pt x="4004713" y="-51688"/>
                  <a:pt x="4111759" y="8465"/>
                  <a:pt x="4247845" y="0"/>
                </a:cubicBezTo>
                <a:cubicBezTo>
                  <a:pt x="4409051" y="-38636"/>
                  <a:pt x="4840912" y="-6880"/>
                  <a:pt x="5055718" y="0"/>
                </a:cubicBezTo>
                <a:cubicBezTo>
                  <a:pt x="5318987" y="12828"/>
                  <a:pt x="5464207" y="16349"/>
                  <a:pt x="5863590" y="0"/>
                </a:cubicBezTo>
                <a:cubicBezTo>
                  <a:pt x="6258188" y="21536"/>
                  <a:pt x="6373895" y="-20866"/>
                  <a:pt x="6515100" y="0"/>
                </a:cubicBezTo>
                <a:cubicBezTo>
                  <a:pt x="6673199" y="-42487"/>
                  <a:pt x="7368245" y="-124798"/>
                  <a:pt x="7818120" y="0"/>
                </a:cubicBezTo>
                <a:cubicBezTo>
                  <a:pt x="7818163" y="8895"/>
                  <a:pt x="7818750" y="9828"/>
                  <a:pt x="7818120" y="18288"/>
                </a:cubicBezTo>
                <a:cubicBezTo>
                  <a:pt x="7615777" y="-1071"/>
                  <a:pt x="7527543" y="-5750"/>
                  <a:pt x="7401154" y="18288"/>
                </a:cubicBezTo>
                <a:cubicBezTo>
                  <a:pt x="7322611" y="47896"/>
                  <a:pt x="6964426" y="-24966"/>
                  <a:pt x="6593281" y="18288"/>
                </a:cubicBezTo>
                <a:cubicBezTo>
                  <a:pt x="6260055" y="33833"/>
                  <a:pt x="6287545" y="-3963"/>
                  <a:pt x="6098134" y="18288"/>
                </a:cubicBezTo>
                <a:cubicBezTo>
                  <a:pt x="5900337" y="14995"/>
                  <a:pt x="5605990" y="72621"/>
                  <a:pt x="5446624" y="18288"/>
                </a:cubicBezTo>
                <a:cubicBezTo>
                  <a:pt x="5244167" y="-23104"/>
                  <a:pt x="4914971" y="-34358"/>
                  <a:pt x="4638751" y="18288"/>
                </a:cubicBezTo>
                <a:cubicBezTo>
                  <a:pt x="4353273" y="8380"/>
                  <a:pt x="4297533" y="13876"/>
                  <a:pt x="3987241" y="18288"/>
                </a:cubicBezTo>
                <a:cubicBezTo>
                  <a:pt x="3687723" y="41876"/>
                  <a:pt x="3776181" y="30039"/>
                  <a:pt x="3570275" y="18288"/>
                </a:cubicBezTo>
                <a:cubicBezTo>
                  <a:pt x="3396160" y="10249"/>
                  <a:pt x="3285909" y="48310"/>
                  <a:pt x="3075127" y="18288"/>
                </a:cubicBezTo>
                <a:cubicBezTo>
                  <a:pt x="2869474" y="41512"/>
                  <a:pt x="2676329" y="4972"/>
                  <a:pt x="2267255" y="18288"/>
                </a:cubicBezTo>
                <a:cubicBezTo>
                  <a:pt x="1866401" y="24532"/>
                  <a:pt x="1882987" y="25696"/>
                  <a:pt x="1615745" y="18288"/>
                </a:cubicBezTo>
                <a:cubicBezTo>
                  <a:pt x="1346085" y="13379"/>
                  <a:pt x="1323312" y="12392"/>
                  <a:pt x="1120597" y="18288"/>
                </a:cubicBezTo>
                <a:cubicBezTo>
                  <a:pt x="940237" y="-60975"/>
                  <a:pt x="569386" y="27591"/>
                  <a:pt x="0" y="18288"/>
                </a:cubicBezTo>
                <a:cubicBezTo>
                  <a:pt x="1751" y="14440"/>
                  <a:pt x="-1272" y="7740"/>
                  <a:pt x="0" y="0"/>
                </a:cubicBezTo>
                <a:close/>
              </a:path>
              <a:path w="7818120" h="18288" fill="none" stroke="0" extrusionOk="0">
                <a:moveTo>
                  <a:pt x="0" y="0"/>
                </a:moveTo>
                <a:cubicBezTo>
                  <a:pt x="102311" y="-24031"/>
                  <a:pt x="206428" y="20084"/>
                  <a:pt x="416966" y="0"/>
                </a:cubicBezTo>
                <a:cubicBezTo>
                  <a:pt x="662339" y="-9883"/>
                  <a:pt x="833564" y="-11910"/>
                  <a:pt x="1146658" y="0"/>
                </a:cubicBezTo>
                <a:cubicBezTo>
                  <a:pt x="1398993" y="16754"/>
                  <a:pt x="1378239" y="-4997"/>
                  <a:pt x="1563624" y="0"/>
                </a:cubicBezTo>
                <a:cubicBezTo>
                  <a:pt x="1738265" y="3015"/>
                  <a:pt x="2006667" y="23864"/>
                  <a:pt x="2136953" y="0"/>
                </a:cubicBezTo>
                <a:cubicBezTo>
                  <a:pt x="2338524" y="-3063"/>
                  <a:pt x="2693378" y="-15904"/>
                  <a:pt x="2944825" y="0"/>
                </a:cubicBezTo>
                <a:cubicBezTo>
                  <a:pt x="3201439" y="-13695"/>
                  <a:pt x="3379198" y="46243"/>
                  <a:pt x="3596335" y="0"/>
                </a:cubicBezTo>
                <a:cubicBezTo>
                  <a:pt x="3778868" y="-61549"/>
                  <a:pt x="3979469" y="3461"/>
                  <a:pt x="4326026" y="0"/>
                </a:cubicBezTo>
                <a:cubicBezTo>
                  <a:pt x="4670641" y="40397"/>
                  <a:pt x="4801160" y="2093"/>
                  <a:pt x="4899355" y="0"/>
                </a:cubicBezTo>
                <a:cubicBezTo>
                  <a:pt x="4972821" y="-4221"/>
                  <a:pt x="5326959" y="8892"/>
                  <a:pt x="5550865" y="0"/>
                </a:cubicBezTo>
                <a:cubicBezTo>
                  <a:pt x="5793178" y="12267"/>
                  <a:pt x="6146346" y="-4531"/>
                  <a:pt x="6358738" y="0"/>
                </a:cubicBezTo>
                <a:cubicBezTo>
                  <a:pt x="6580825" y="49349"/>
                  <a:pt x="6739467" y="13524"/>
                  <a:pt x="6853885" y="0"/>
                </a:cubicBezTo>
                <a:cubicBezTo>
                  <a:pt x="7057243" y="-60557"/>
                  <a:pt x="7415107" y="-58698"/>
                  <a:pt x="7818120" y="0"/>
                </a:cubicBezTo>
                <a:cubicBezTo>
                  <a:pt x="7817705" y="7748"/>
                  <a:pt x="7817189" y="13015"/>
                  <a:pt x="7818120" y="18288"/>
                </a:cubicBezTo>
                <a:cubicBezTo>
                  <a:pt x="7693944" y="-3615"/>
                  <a:pt x="7376376" y="-6677"/>
                  <a:pt x="7244791" y="18288"/>
                </a:cubicBezTo>
                <a:cubicBezTo>
                  <a:pt x="7100086" y="-5717"/>
                  <a:pt x="6942350" y="35421"/>
                  <a:pt x="6827825" y="18288"/>
                </a:cubicBezTo>
                <a:cubicBezTo>
                  <a:pt x="6691364" y="27873"/>
                  <a:pt x="6342432" y="37332"/>
                  <a:pt x="6176315" y="18288"/>
                </a:cubicBezTo>
                <a:cubicBezTo>
                  <a:pt x="6012850" y="28657"/>
                  <a:pt x="5862979" y="-980"/>
                  <a:pt x="5681167" y="18288"/>
                </a:cubicBezTo>
                <a:cubicBezTo>
                  <a:pt x="5485624" y="71662"/>
                  <a:pt x="5295851" y="1288"/>
                  <a:pt x="5029657" y="18288"/>
                </a:cubicBezTo>
                <a:cubicBezTo>
                  <a:pt x="4753680" y="49046"/>
                  <a:pt x="4640335" y="38506"/>
                  <a:pt x="4378147" y="18288"/>
                </a:cubicBezTo>
                <a:cubicBezTo>
                  <a:pt x="4103046" y="-4537"/>
                  <a:pt x="4022480" y="43848"/>
                  <a:pt x="3726637" y="18288"/>
                </a:cubicBezTo>
                <a:cubicBezTo>
                  <a:pt x="3429109" y="3476"/>
                  <a:pt x="3316488" y="61415"/>
                  <a:pt x="3075127" y="18288"/>
                </a:cubicBezTo>
                <a:cubicBezTo>
                  <a:pt x="2821014" y="6093"/>
                  <a:pt x="2665050" y="-11263"/>
                  <a:pt x="2501798" y="18288"/>
                </a:cubicBezTo>
                <a:cubicBezTo>
                  <a:pt x="2343345" y="29394"/>
                  <a:pt x="2120041" y="-50427"/>
                  <a:pt x="1772107" y="18288"/>
                </a:cubicBezTo>
                <a:cubicBezTo>
                  <a:pt x="1424078" y="50665"/>
                  <a:pt x="1427418" y="32572"/>
                  <a:pt x="1120597" y="18288"/>
                </a:cubicBezTo>
                <a:cubicBezTo>
                  <a:pt x="796486" y="45938"/>
                  <a:pt x="243712" y="47798"/>
                  <a:pt x="0" y="18288"/>
                </a:cubicBezTo>
                <a:cubicBezTo>
                  <a:pt x="1307" y="12414"/>
                  <a:pt x="-32" y="57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18120"/>
                      <a:gd name="connsiteY0" fmla="*/ 0 h 18288"/>
                      <a:gd name="connsiteX1" fmla="*/ 416966 w 7818120"/>
                      <a:gd name="connsiteY1" fmla="*/ 0 h 18288"/>
                      <a:gd name="connsiteX2" fmla="*/ 1146658 w 7818120"/>
                      <a:gd name="connsiteY2" fmla="*/ 0 h 18288"/>
                      <a:gd name="connsiteX3" fmla="*/ 1563624 w 7818120"/>
                      <a:gd name="connsiteY3" fmla="*/ 0 h 18288"/>
                      <a:gd name="connsiteX4" fmla="*/ 2136953 w 7818120"/>
                      <a:gd name="connsiteY4" fmla="*/ 0 h 18288"/>
                      <a:gd name="connsiteX5" fmla="*/ 2944825 w 7818120"/>
                      <a:gd name="connsiteY5" fmla="*/ 0 h 18288"/>
                      <a:gd name="connsiteX6" fmla="*/ 3596335 w 7818120"/>
                      <a:gd name="connsiteY6" fmla="*/ 0 h 18288"/>
                      <a:gd name="connsiteX7" fmla="*/ 4326026 w 7818120"/>
                      <a:gd name="connsiteY7" fmla="*/ 0 h 18288"/>
                      <a:gd name="connsiteX8" fmla="*/ 4899355 w 7818120"/>
                      <a:gd name="connsiteY8" fmla="*/ 0 h 18288"/>
                      <a:gd name="connsiteX9" fmla="*/ 5550865 w 7818120"/>
                      <a:gd name="connsiteY9" fmla="*/ 0 h 18288"/>
                      <a:gd name="connsiteX10" fmla="*/ 6358738 w 7818120"/>
                      <a:gd name="connsiteY10" fmla="*/ 0 h 18288"/>
                      <a:gd name="connsiteX11" fmla="*/ 6853885 w 7818120"/>
                      <a:gd name="connsiteY11" fmla="*/ 0 h 18288"/>
                      <a:gd name="connsiteX12" fmla="*/ 7818120 w 7818120"/>
                      <a:gd name="connsiteY12" fmla="*/ 0 h 18288"/>
                      <a:gd name="connsiteX13" fmla="*/ 7818120 w 7818120"/>
                      <a:gd name="connsiteY13" fmla="*/ 18288 h 18288"/>
                      <a:gd name="connsiteX14" fmla="*/ 7244791 w 7818120"/>
                      <a:gd name="connsiteY14" fmla="*/ 18288 h 18288"/>
                      <a:gd name="connsiteX15" fmla="*/ 6827825 w 7818120"/>
                      <a:gd name="connsiteY15" fmla="*/ 18288 h 18288"/>
                      <a:gd name="connsiteX16" fmla="*/ 6176315 w 7818120"/>
                      <a:gd name="connsiteY16" fmla="*/ 18288 h 18288"/>
                      <a:gd name="connsiteX17" fmla="*/ 5681167 w 7818120"/>
                      <a:gd name="connsiteY17" fmla="*/ 18288 h 18288"/>
                      <a:gd name="connsiteX18" fmla="*/ 5029657 w 7818120"/>
                      <a:gd name="connsiteY18" fmla="*/ 18288 h 18288"/>
                      <a:gd name="connsiteX19" fmla="*/ 4378147 w 7818120"/>
                      <a:gd name="connsiteY19" fmla="*/ 18288 h 18288"/>
                      <a:gd name="connsiteX20" fmla="*/ 3726637 w 7818120"/>
                      <a:gd name="connsiteY20" fmla="*/ 18288 h 18288"/>
                      <a:gd name="connsiteX21" fmla="*/ 3075127 w 7818120"/>
                      <a:gd name="connsiteY21" fmla="*/ 18288 h 18288"/>
                      <a:gd name="connsiteX22" fmla="*/ 2501798 w 7818120"/>
                      <a:gd name="connsiteY22" fmla="*/ 18288 h 18288"/>
                      <a:gd name="connsiteX23" fmla="*/ 1772107 w 7818120"/>
                      <a:gd name="connsiteY23" fmla="*/ 18288 h 18288"/>
                      <a:gd name="connsiteX24" fmla="*/ 1120597 w 7818120"/>
                      <a:gd name="connsiteY24" fmla="*/ 18288 h 18288"/>
                      <a:gd name="connsiteX25" fmla="*/ 0 w 7818120"/>
                      <a:gd name="connsiteY25" fmla="*/ 18288 h 18288"/>
                      <a:gd name="connsiteX26" fmla="*/ 0 w 7818120"/>
                      <a:gd name="connsiteY26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7818120" h="18288" fill="none" extrusionOk="0">
                        <a:moveTo>
                          <a:pt x="0" y="0"/>
                        </a:moveTo>
                        <a:cubicBezTo>
                          <a:pt x="121520" y="-12182"/>
                          <a:pt x="211324" y="18247"/>
                          <a:pt x="416966" y="0"/>
                        </a:cubicBezTo>
                        <a:cubicBezTo>
                          <a:pt x="622608" y="-18247"/>
                          <a:pt x="891241" y="-13744"/>
                          <a:pt x="1146658" y="0"/>
                        </a:cubicBezTo>
                        <a:cubicBezTo>
                          <a:pt x="1402075" y="13744"/>
                          <a:pt x="1378880" y="-8543"/>
                          <a:pt x="1563624" y="0"/>
                        </a:cubicBezTo>
                        <a:cubicBezTo>
                          <a:pt x="1748368" y="8543"/>
                          <a:pt x="1972300" y="7443"/>
                          <a:pt x="2136953" y="0"/>
                        </a:cubicBezTo>
                        <a:cubicBezTo>
                          <a:pt x="2301606" y="-7443"/>
                          <a:pt x="2679634" y="12382"/>
                          <a:pt x="2944825" y="0"/>
                        </a:cubicBezTo>
                        <a:cubicBezTo>
                          <a:pt x="3210016" y="-12382"/>
                          <a:pt x="3409232" y="17967"/>
                          <a:pt x="3596335" y="0"/>
                        </a:cubicBezTo>
                        <a:cubicBezTo>
                          <a:pt x="3783438" y="-17967"/>
                          <a:pt x="4002523" y="-28578"/>
                          <a:pt x="4326026" y="0"/>
                        </a:cubicBezTo>
                        <a:cubicBezTo>
                          <a:pt x="4649529" y="28578"/>
                          <a:pt x="4777384" y="-3624"/>
                          <a:pt x="4899355" y="0"/>
                        </a:cubicBezTo>
                        <a:cubicBezTo>
                          <a:pt x="5021326" y="3624"/>
                          <a:pt x="5317653" y="1281"/>
                          <a:pt x="5550865" y="0"/>
                        </a:cubicBezTo>
                        <a:cubicBezTo>
                          <a:pt x="5784077" y="-1281"/>
                          <a:pt x="6142956" y="-39637"/>
                          <a:pt x="6358738" y="0"/>
                        </a:cubicBezTo>
                        <a:cubicBezTo>
                          <a:pt x="6574520" y="39637"/>
                          <a:pt x="6724785" y="-4460"/>
                          <a:pt x="6853885" y="0"/>
                        </a:cubicBezTo>
                        <a:cubicBezTo>
                          <a:pt x="6982985" y="4460"/>
                          <a:pt x="7403044" y="-1955"/>
                          <a:pt x="7818120" y="0"/>
                        </a:cubicBezTo>
                        <a:cubicBezTo>
                          <a:pt x="7817988" y="7702"/>
                          <a:pt x="7817908" y="13511"/>
                          <a:pt x="7818120" y="18288"/>
                        </a:cubicBezTo>
                        <a:cubicBezTo>
                          <a:pt x="7698847" y="-3267"/>
                          <a:pt x="7390924" y="22979"/>
                          <a:pt x="7244791" y="18288"/>
                        </a:cubicBezTo>
                        <a:cubicBezTo>
                          <a:pt x="7098658" y="13597"/>
                          <a:pt x="6952735" y="29357"/>
                          <a:pt x="6827825" y="18288"/>
                        </a:cubicBezTo>
                        <a:cubicBezTo>
                          <a:pt x="6702915" y="7219"/>
                          <a:pt x="6338661" y="34530"/>
                          <a:pt x="6176315" y="18288"/>
                        </a:cubicBezTo>
                        <a:cubicBezTo>
                          <a:pt x="6013969" y="2047"/>
                          <a:pt x="5850602" y="6362"/>
                          <a:pt x="5681167" y="18288"/>
                        </a:cubicBezTo>
                        <a:cubicBezTo>
                          <a:pt x="5511732" y="30214"/>
                          <a:pt x="5312143" y="419"/>
                          <a:pt x="5029657" y="18288"/>
                        </a:cubicBezTo>
                        <a:cubicBezTo>
                          <a:pt x="4747171" y="36158"/>
                          <a:pt x="4655062" y="30740"/>
                          <a:pt x="4378147" y="18288"/>
                        </a:cubicBezTo>
                        <a:cubicBezTo>
                          <a:pt x="4101232" y="5837"/>
                          <a:pt x="4037646" y="44706"/>
                          <a:pt x="3726637" y="18288"/>
                        </a:cubicBezTo>
                        <a:cubicBezTo>
                          <a:pt x="3415628" y="-8130"/>
                          <a:pt x="3321756" y="45507"/>
                          <a:pt x="3075127" y="18288"/>
                        </a:cubicBezTo>
                        <a:cubicBezTo>
                          <a:pt x="2828498" y="-8931"/>
                          <a:pt x="2684733" y="14853"/>
                          <a:pt x="2501798" y="18288"/>
                        </a:cubicBezTo>
                        <a:cubicBezTo>
                          <a:pt x="2318863" y="21723"/>
                          <a:pt x="2121844" y="-13013"/>
                          <a:pt x="1772107" y="18288"/>
                        </a:cubicBezTo>
                        <a:cubicBezTo>
                          <a:pt x="1422370" y="49589"/>
                          <a:pt x="1431548" y="31666"/>
                          <a:pt x="1120597" y="18288"/>
                        </a:cubicBezTo>
                        <a:cubicBezTo>
                          <a:pt x="809646" y="4911"/>
                          <a:pt x="246393" y="56240"/>
                          <a:pt x="0" y="18288"/>
                        </a:cubicBezTo>
                        <a:cubicBezTo>
                          <a:pt x="129" y="13298"/>
                          <a:pt x="-675" y="6857"/>
                          <a:pt x="0" y="0"/>
                        </a:cubicBezTo>
                        <a:close/>
                      </a:path>
                      <a:path w="7818120" h="18288" stroke="0" extrusionOk="0">
                        <a:moveTo>
                          <a:pt x="0" y="0"/>
                        </a:moveTo>
                        <a:cubicBezTo>
                          <a:pt x="177487" y="-4302"/>
                          <a:pt x="287499" y="4997"/>
                          <a:pt x="573329" y="0"/>
                        </a:cubicBezTo>
                        <a:cubicBezTo>
                          <a:pt x="859159" y="-4997"/>
                          <a:pt x="821965" y="-336"/>
                          <a:pt x="990295" y="0"/>
                        </a:cubicBezTo>
                        <a:cubicBezTo>
                          <a:pt x="1158625" y="336"/>
                          <a:pt x="1587918" y="-4681"/>
                          <a:pt x="1798168" y="0"/>
                        </a:cubicBezTo>
                        <a:cubicBezTo>
                          <a:pt x="2008418" y="4681"/>
                          <a:pt x="2088841" y="-2754"/>
                          <a:pt x="2371496" y="0"/>
                        </a:cubicBezTo>
                        <a:cubicBezTo>
                          <a:pt x="2654151" y="2754"/>
                          <a:pt x="2701462" y="-24976"/>
                          <a:pt x="2944825" y="0"/>
                        </a:cubicBezTo>
                        <a:cubicBezTo>
                          <a:pt x="3188188" y="24976"/>
                          <a:pt x="3511636" y="25407"/>
                          <a:pt x="3752698" y="0"/>
                        </a:cubicBezTo>
                        <a:cubicBezTo>
                          <a:pt x="3993760" y="-25407"/>
                          <a:pt x="4107153" y="6432"/>
                          <a:pt x="4247845" y="0"/>
                        </a:cubicBezTo>
                        <a:cubicBezTo>
                          <a:pt x="4388537" y="-6432"/>
                          <a:pt x="4835598" y="-5108"/>
                          <a:pt x="5055718" y="0"/>
                        </a:cubicBezTo>
                        <a:cubicBezTo>
                          <a:pt x="5275838" y="5108"/>
                          <a:pt x="5461006" y="-24536"/>
                          <a:pt x="5863590" y="0"/>
                        </a:cubicBezTo>
                        <a:cubicBezTo>
                          <a:pt x="6266174" y="24536"/>
                          <a:pt x="6355549" y="-19657"/>
                          <a:pt x="6515100" y="0"/>
                        </a:cubicBezTo>
                        <a:cubicBezTo>
                          <a:pt x="6674651" y="19657"/>
                          <a:pt x="7275423" y="-57462"/>
                          <a:pt x="7818120" y="0"/>
                        </a:cubicBezTo>
                        <a:cubicBezTo>
                          <a:pt x="7818132" y="8833"/>
                          <a:pt x="7818660" y="9830"/>
                          <a:pt x="7818120" y="18288"/>
                        </a:cubicBezTo>
                        <a:cubicBezTo>
                          <a:pt x="7610240" y="4606"/>
                          <a:pt x="7521789" y="7721"/>
                          <a:pt x="7401154" y="18288"/>
                        </a:cubicBezTo>
                        <a:cubicBezTo>
                          <a:pt x="7280519" y="28855"/>
                          <a:pt x="6930719" y="4225"/>
                          <a:pt x="6593281" y="18288"/>
                        </a:cubicBezTo>
                        <a:cubicBezTo>
                          <a:pt x="6255843" y="32351"/>
                          <a:pt x="6286682" y="1162"/>
                          <a:pt x="6098134" y="18288"/>
                        </a:cubicBezTo>
                        <a:cubicBezTo>
                          <a:pt x="5909586" y="35414"/>
                          <a:pt x="5602789" y="48596"/>
                          <a:pt x="5446624" y="18288"/>
                        </a:cubicBezTo>
                        <a:cubicBezTo>
                          <a:pt x="5290459" y="-12020"/>
                          <a:pt x="4917039" y="21960"/>
                          <a:pt x="4638751" y="18288"/>
                        </a:cubicBezTo>
                        <a:cubicBezTo>
                          <a:pt x="4360463" y="14616"/>
                          <a:pt x="4304690" y="5450"/>
                          <a:pt x="3987241" y="18288"/>
                        </a:cubicBezTo>
                        <a:cubicBezTo>
                          <a:pt x="3669792" y="31127"/>
                          <a:pt x="3758742" y="32551"/>
                          <a:pt x="3570275" y="18288"/>
                        </a:cubicBezTo>
                        <a:cubicBezTo>
                          <a:pt x="3381808" y="4025"/>
                          <a:pt x="3267153" y="36200"/>
                          <a:pt x="3075127" y="18288"/>
                        </a:cubicBezTo>
                        <a:cubicBezTo>
                          <a:pt x="2883101" y="376"/>
                          <a:pt x="2665825" y="10973"/>
                          <a:pt x="2267255" y="18288"/>
                        </a:cubicBezTo>
                        <a:cubicBezTo>
                          <a:pt x="1868685" y="25603"/>
                          <a:pt x="1884698" y="28410"/>
                          <a:pt x="1615745" y="18288"/>
                        </a:cubicBezTo>
                        <a:cubicBezTo>
                          <a:pt x="1346792" y="8167"/>
                          <a:pt x="1320952" y="10430"/>
                          <a:pt x="1120597" y="18288"/>
                        </a:cubicBezTo>
                        <a:cubicBezTo>
                          <a:pt x="920242" y="26146"/>
                          <a:pt x="556507" y="50790"/>
                          <a:pt x="0" y="18288"/>
                        </a:cubicBezTo>
                        <a:cubicBezTo>
                          <a:pt x="74" y="14054"/>
                          <a:pt x="-46" y="69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712" name="Content Placeholder 2">
            <a:extLst>
              <a:ext uri="{FF2B5EF4-FFF2-40B4-BE49-F238E27FC236}">
                <a16:creationId xmlns:a16="http://schemas.microsoft.com/office/drawing/2014/main" id="{8983CEEC-0321-6AB1-5069-84B7C3558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775267"/>
              </p:ext>
            </p:extLst>
          </p:nvPr>
        </p:nvGraphicFramePr>
        <p:xfrm>
          <a:off x="628650" y="2228087"/>
          <a:ext cx="78867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77" name="Rectangle 31776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6" name="Title 3">
            <a:extLst>
              <a:ext uri="{FF2B5EF4-FFF2-40B4-BE49-F238E27FC236}">
                <a16:creationId xmlns:a16="http://schemas.microsoft.com/office/drawing/2014/main" id="{298A9636-E5E7-B878-B204-10DB4510BA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706" y="679731"/>
            <a:ext cx="3128996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altLang="en-US" sz="6000" b="1" kern="1200" dirty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Best Practices</a:t>
            </a:r>
          </a:p>
        </p:txBody>
      </p:sp>
      <p:grpSp>
        <p:nvGrpSpPr>
          <p:cNvPr id="31779" name="Group 3177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62324" y="1"/>
            <a:ext cx="1834788" cy="5777808"/>
            <a:chOff x="329184" y="1"/>
            <a:chExt cx="524256" cy="5777808"/>
          </a:xfrm>
        </p:grpSpPr>
        <p:cxnSp>
          <p:nvCxnSpPr>
            <p:cNvPr id="31780" name="Straight Connector 3177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81" name="Rectangle 3178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783" name="Rectangle 3178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9948" y="269324"/>
            <a:ext cx="4587584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F7EC0E2-15D0-DFA1-9CF1-6C182C82B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429" y="1182763"/>
            <a:ext cx="4206622" cy="438189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25870DDC-2719-FAFD-ACD9-53EAE062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477000" cy="6334125"/>
          </a:xfrm>
          <a:custGeom>
            <a:avLst/>
            <a:gdLst>
              <a:gd name="connsiteX0" fmla="*/ 0 w 6477000"/>
              <a:gd name="connsiteY0" fmla="*/ 0 h 6334125"/>
              <a:gd name="connsiteX1" fmla="*/ 582930 w 6477000"/>
              <a:gd name="connsiteY1" fmla="*/ 0 h 6334125"/>
              <a:gd name="connsiteX2" fmla="*/ 1036320 w 6477000"/>
              <a:gd name="connsiteY2" fmla="*/ 0 h 6334125"/>
              <a:gd name="connsiteX3" fmla="*/ 1748790 w 6477000"/>
              <a:gd name="connsiteY3" fmla="*/ 0 h 6334125"/>
              <a:gd name="connsiteX4" fmla="*/ 2461260 w 6477000"/>
              <a:gd name="connsiteY4" fmla="*/ 0 h 6334125"/>
              <a:gd name="connsiteX5" fmla="*/ 3173730 w 6477000"/>
              <a:gd name="connsiteY5" fmla="*/ 0 h 6334125"/>
              <a:gd name="connsiteX6" fmla="*/ 3821430 w 6477000"/>
              <a:gd name="connsiteY6" fmla="*/ 0 h 6334125"/>
              <a:gd name="connsiteX7" fmla="*/ 4274820 w 6477000"/>
              <a:gd name="connsiteY7" fmla="*/ 0 h 6334125"/>
              <a:gd name="connsiteX8" fmla="*/ 4987290 w 6477000"/>
              <a:gd name="connsiteY8" fmla="*/ 0 h 6334125"/>
              <a:gd name="connsiteX9" fmla="*/ 5505450 w 6477000"/>
              <a:gd name="connsiteY9" fmla="*/ 0 h 6334125"/>
              <a:gd name="connsiteX10" fmla="*/ 6477000 w 6477000"/>
              <a:gd name="connsiteY10" fmla="*/ 0 h 6334125"/>
              <a:gd name="connsiteX11" fmla="*/ 6477000 w 6477000"/>
              <a:gd name="connsiteY11" fmla="*/ 570071 h 6334125"/>
              <a:gd name="connsiteX12" fmla="*/ 6477000 w 6477000"/>
              <a:gd name="connsiteY12" fmla="*/ 1140143 h 6334125"/>
              <a:gd name="connsiteX13" fmla="*/ 6477000 w 6477000"/>
              <a:gd name="connsiteY13" fmla="*/ 1710214 h 6334125"/>
              <a:gd name="connsiteX14" fmla="*/ 6477000 w 6477000"/>
              <a:gd name="connsiteY14" fmla="*/ 2406968 h 6334125"/>
              <a:gd name="connsiteX15" fmla="*/ 6477000 w 6477000"/>
              <a:gd name="connsiteY15" fmla="*/ 3103721 h 6334125"/>
              <a:gd name="connsiteX16" fmla="*/ 6477000 w 6477000"/>
              <a:gd name="connsiteY16" fmla="*/ 3547110 h 6334125"/>
              <a:gd name="connsiteX17" fmla="*/ 6477000 w 6477000"/>
              <a:gd name="connsiteY17" fmla="*/ 4053840 h 6334125"/>
              <a:gd name="connsiteX18" fmla="*/ 6477000 w 6477000"/>
              <a:gd name="connsiteY18" fmla="*/ 4497229 h 6334125"/>
              <a:gd name="connsiteX19" fmla="*/ 6477000 w 6477000"/>
              <a:gd name="connsiteY19" fmla="*/ 5130641 h 6334125"/>
              <a:gd name="connsiteX20" fmla="*/ 6477000 w 6477000"/>
              <a:gd name="connsiteY20" fmla="*/ 6334125 h 6334125"/>
              <a:gd name="connsiteX21" fmla="*/ 6023610 w 6477000"/>
              <a:gd name="connsiteY21" fmla="*/ 6334125 h 6334125"/>
              <a:gd name="connsiteX22" fmla="*/ 5440680 w 6477000"/>
              <a:gd name="connsiteY22" fmla="*/ 6334125 h 6334125"/>
              <a:gd name="connsiteX23" fmla="*/ 4922520 w 6477000"/>
              <a:gd name="connsiteY23" fmla="*/ 6334125 h 6334125"/>
              <a:gd name="connsiteX24" fmla="*/ 4210050 w 6477000"/>
              <a:gd name="connsiteY24" fmla="*/ 6334125 h 6334125"/>
              <a:gd name="connsiteX25" fmla="*/ 3497580 w 6477000"/>
              <a:gd name="connsiteY25" fmla="*/ 6334125 h 6334125"/>
              <a:gd name="connsiteX26" fmla="*/ 2785110 w 6477000"/>
              <a:gd name="connsiteY26" fmla="*/ 6334125 h 6334125"/>
              <a:gd name="connsiteX27" fmla="*/ 2072640 w 6477000"/>
              <a:gd name="connsiteY27" fmla="*/ 6334125 h 6334125"/>
              <a:gd name="connsiteX28" fmla="*/ 1295400 w 6477000"/>
              <a:gd name="connsiteY28" fmla="*/ 6334125 h 6334125"/>
              <a:gd name="connsiteX29" fmla="*/ 842010 w 6477000"/>
              <a:gd name="connsiteY29" fmla="*/ 6334125 h 6334125"/>
              <a:gd name="connsiteX30" fmla="*/ 0 w 6477000"/>
              <a:gd name="connsiteY30" fmla="*/ 6334125 h 6334125"/>
              <a:gd name="connsiteX31" fmla="*/ 0 w 6477000"/>
              <a:gd name="connsiteY31" fmla="*/ 5700713 h 6334125"/>
              <a:gd name="connsiteX32" fmla="*/ 0 w 6477000"/>
              <a:gd name="connsiteY32" fmla="*/ 5067300 h 6334125"/>
              <a:gd name="connsiteX33" fmla="*/ 0 w 6477000"/>
              <a:gd name="connsiteY33" fmla="*/ 4433888 h 6334125"/>
              <a:gd name="connsiteX34" fmla="*/ 0 w 6477000"/>
              <a:gd name="connsiteY34" fmla="*/ 3737134 h 6334125"/>
              <a:gd name="connsiteX35" fmla="*/ 0 w 6477000"/>
              <a:gd name="connsiteY35" fmla="*/ 3167063 h 6334125"/>
              <a:gd name="connsiteX36" fmla="*/ 0 w 6477000"/>
              <a:gd name="connsiteY36" fmla="*/ 2660333 h 6334125"/>
              <a:gd name="connsiteX37" fmla="*/ 0 w 6477000"/>
              <a:gd name="connsiteY37" fmla="*/ 2090261 h 6334125"/>
              <a:gd name="connsiteX38" fmla="*/ 0 w 6477000"/>
              <a:gd name="connsiteY38" fmla="*/ 1393508 h 6334125"/>
              <a:gd name="connsiteX39" fmla="*/ 0 w 6477000"/>
              <a:gd name="connsiteY39" fmla="*/ 633413 h 6334125"/>
              <a:gd name="connsiteX40" fmla="*/ 0 w 6477000"/>
              <a:gd name="connsiteY40" fmla="*/ 0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477000" h="6334125" extrusionOk="0">
                <a:moveTo>
                  <a:pt x="0" y="0"/>
                </a:moveTo>
                <a:cubicBezTo>
                  <a:pt x="119316" y="9944"/>
                  <a:pt x="346111" y="-24542"/>
                  <a:pt x="582930" y="0"/>
                </a:cubicBezTo>
                <a:cubicBezTo>
                  <a:pt x="819749" y="24542"/>
                  <a:pt x="842271" y="21897"/>
                  <a:pt x="1036320" y="0"/>
                </a:cubicBezTo>
                <a:cubicBezTo>
                  <a:pt x="1230369" y="-21897"/>
                  <a:pt x="1507994" y="-22573"/>
                  <a:pt x="1748790" y="0"/>
                </a:cubicBezTo>
                <a:cubicBezTo>
                  <a:pt x="1989586" y="22573"/>
                  <a:pt x="2295411" y="4355"/>
                  <a:pt x="2461260" y="0"/>
                </a:cubicBezTo>
                <a:cubicBezTo>
                  <a:pt x="2627109" y="-4355"/>
                  <a:pt x="2928311" y="33016"/>
                  <a:pt x="3173730" y="0"/>
                </a:cubicBezTo>
                <a:cubicBezTo>
                  <a:pt x="3419149" y="-33016"/>
                  <a:pt x="3578972" y="31912"/>
                  <a:pt x="3821430" y="0"/>
                </a:cubicBezTo>
                <a:cubicBezTo>
                  <a:pt x="4063888" y="-31912"/>
                  <a:pt x="4174199" y="18950"/>
                  <a:pt x="4274820" y="0"/>
                </a:cubicBezTo>
                <a:cubicBezTo>
                  <a:pt x="4375441" y="-18950"/>
                  <a:pt x="4805181" y="29035"/>
                  <a:pt x="4987290" y="0"/>
                </a:cubicBezTo>
                <a:cubicBezTo>
                  <a:pt x="5169399" y="-29035"/>
                  <a:pt x="5272695" y="21799"/>
                  <a:pt x="5505450" y="0"/>
                </a:cubicBezTo>
                <a:cubicBezTo>
                  <a:pt x="5738205" y="-21799"/>
                  <a:pt x="6108235" y="11409"/>
                  <a:pt x="6477000" y="0"/>
                </a:cubicBezTo>
                <a:cubicBezTo>
                  <a:pt x="6471058" y="119316"/>
                  <a:pt x="6485215" y="448138"/>
                  <a:pt x="6477000" y="570071"/>
                </a:cubicBezTo>
                <a:cubicBezTo>
                  <a:pt x="6468785" y="692004"/>
                  <a:pt x="6463332" y="992359"/>
                  <a:pt x="6477000" y="1140143"/>
                </a:cubicBezTo>
                <a:cubicBezTo>
                  <a:pt x="6490668" y="1287927"/>
                  <a:pt x="6501939" y="1591107"/>
                  <a:pt x="6477000" y="1710214"/>
                </a:cubicBezTo>
                <a:cubicBezTo>
                  <a:pt x="6452061" y="1829321"/>
                  <a:pt x="6453738" y="2125529"/>
                  <a:pt x="6477000" y="2406968"/>
                </a:cubicBezTo>
                <a:cubicBezTo>
                  <a:pt x="6500262" y="2688407"/>
                  <a:pt x="6489002" y="2859336"/>
                  <a:pt x="6477000" y="3103721"/>
                </a:cubicBezTo>
                <a:cubicBezTo>
                  <a:pt x="6464998" y="3348106"/>
                  <a:pt x="6473081" y="3449901"/>
                  <a:pt x="6477000" y="3547110"/>
                </a:cubicBezTo>
                <a:cubicBezTo>
                  <a:pt x="6480919" y="3644319"/>
                  <a:pt x="6485024" y="3861673"/>
                  <a:pt x="6477000" y="4053840"/>
                </a:cubicBezTo>
                <a:cubicBezTo>
                  <a:pt x="6468977" y="4246007"/>
                  <a:pt x="6496884" y="4381247"/>
                  <a:pt x="6477000" y="4497229"/>
                </a:cubicBezTo>
                <a:cubicBezTo>
                  <a:pt x="6457116" y="4613211"/>
                  <a:pt x="6479030" y="4936858"/>
                  <a:pt x="6477000" y="5130641"/>
                </a:cubicBezTo>
                <a:cubicBezTo>
                  <a:pt x="6474970" y="5324424"/>
                  <a:pt x="6421172" y="5801978"/>
                  <a:pt x="6477000" y="6334125"/>
                </a:cubicBezTo>
                <a:cubicBezTo>
                  <a:pt x="6355812" y="6321733"/>
                  <a:pt x="6220021" y="6351672"/>
                  <a:pt x="6023610" y="6334125"/>
                </a:cubicBezTo>
                <a:cubicBezTo>
                  <a:pt x="5827199" y="6316579"/>
                  <a:pt x="5624006" y="6309493"/>
                  <a:pt x="5440680" y="6334125"/>
                </a:cubicBezTo>
                <a:cubicBezTo>
                  <a:pt x="5257354" y="6358758"/>
                  <a:pt x="5070938" y="6342872"/>
                  <a:pt x="4922520" y="6334125"/>
                </a:cubicBezTo>
                <a:cubicBezTo>
                  <a:pt x="4774102" y="6325378"/>
                  <a:pt x="4532414" y="6358831"/>
                  <a:pt x="4210050" y="6334125"/>
                </a:cubicBezTo>
                <a:cubicBezTo>
                  <a:pt x="3887686" y="6309420"/>
                  <a:pt x="3789003" y="6365483"/>
                  <a:pt x="3497580" y="6334125"/>
                </a:cubicBezTo>
                <a:cubicBezTo>
                  <a:pt x="3206157" y="6302768"/>
                  <a:pt x="3125397" y="6303889"/>
                  <a:pt x="2785110" y="6334125"/>
                </a:cubicBezTo>
                <a:cubicBezTo>
                  <a:pt x="2444823" y="6364362"/>
                  <a:pt x="2224997" y="6331214"/>
                  <a:pt x="2072640" y="6334125"/>
                </a:cubicBezTo>
                <a:cubicBezTo>
                  <a:pt x="1920283" y="6337037"/>
                  <a:pt x="1677692" y="6307697"/>
                  <a:pt x="1295400" y="6334125"/>
                </a:cubicBezTo>
                <a:cubicBezTo>
                  <a:pt x="913108" y="6360553"/>
                  <a:pt x="1031056" y="6355980"/>
                  <a:pt x="842010" y="6334125"/>
                </a:cubicBezTo>
                <a:cubicBezTo>
                  <a:pt x="652964" y="6312271"/>
                  <a:pt x="407576" y="6301096"/>
                  <a:pt x="0" y="6334125"/>
                </a:cubicBezTo>
                <a:cubicBezTo>
                  <a:pt x="26348" y="6092094"/>
                  <a:pt x="7757" y="5857481"/>
                  <a:pt x="0" y="5700713"/>
                </a:cubicBezTo>
                <a:cubicBezTo>
                  <a:pt x="-7757" y="5543945"/>
                  <a:pt x="-18414" y="5362370"/>
                  <a:pt x="0" y="5067300"/>
                </a:cubicBezTo>
                <a:cubicBezTo>
                  <a:pt x="18414" y="4772230"/>
                  <a:pt x="6074" y="4600501"/>
                  <a:pt x="0" y="4433888"/>
                </a:cubicBezTo>
                <a:cubicBezTo>
                  <a:pt x="-6074" y="4267275"/>
                  <a:pt x="23907" y="3976285"/>
                  <a:pt x="0" y="3737134"/>
                </a:cubicBezTo>
                <a:cubicBezTo>
                  <a:pt x="-23907" y="3497983"/>
                  <a:pt x="-16765" y="3347316"/>
                  <a:pt x="0" y="3167063"/>
                </a:cubicBezTo>
                <a:cubicBezTo>
                  <a:pt x="16765" y="2986810"/>
                  <a:pt x="12972" y="2878252"/>
                  <a:pt x="0" y="2660333"/>
                </a:cubicBezTo>
                <a:cubicBezTo>
                  <a:pt x="-12972" y="2442414"/>
                  <a:pt x="-24699" y="2330133"/>
                  <a:pt x="0" y="2090261"/>
                </a:cubicBezTo>
                <a:cubicBezTo>
                  <a:pt x="24699" y="1850389"/>
                  <a:pt x="29582" y="1537509"/>
                  <a:pt x="0" y="1393508"/>
                </a:cubicBezTo>
                <a:cubicBezTo>
                  <a:pt x="-29582" y="1249507"/>
                  <a:pt x="-22486" y="827145"/>
                  <a:pt x="0" y="633413"/>
                </a:cubicBezTo>
                <a:cubicBezTo>
                  <a:pt x="22486" y="439682"/>
                  <a:pt x="-4546" y="163200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80231761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BF8C256-4301-72FD-50D9-571A9115385E}"/>
              </a:ext>
            </a:extLst>
          </p:cNvPr>
          <p:cNvSpPr/>
          <p:nvPr/>
        </p:nvSpPr>
        <p:spPr>
          <a:xfrm>
            <a:off x="228600" y="4419600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3C209F6-28A6-0638-47DB-71839F9395C6}"/>
              </a:ext>
            </a:extLst>
          </p:cNvPr>
          <p:cNvSpPr/>
          <p:nvPr/>
        </p:nvSpPr>
        <p:spPr>
          <a:xfrm>
            <a:off x="234950" y="5638800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BB99F0E-A03B-4A91-0BCF-BCFE8EFCD683}"/>
              </a:ext>
            </a:extLst>
          </p:cNvPr>
          <p:cNvSpPr/>
          <p:nvPr/>
        </p:nvSpPr>
        <p:spPr>
          <a:xfrm>
            <a:off x="228600" y="2209800"/>
            <a:ext cx="977900" cy="48418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B498BFAD-E000-9E84-11C1-FA26DFFD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207375" cy="1136650"/>
          </a:xfrm>
          <a:custGeom>
            <a:avLst/>
            <a:gdLst>
              <a:gd name="connsiteX0" fmla="*/ 0 w 8207375"/>
              <a:gd name="connsiteY0" fmla="*/ 0 h 1136650"/>
              <a:gd name="connsiteX1" fmla="*/ 766022 w 8207375"/>
              <a:gd name="connsiteY1" fmla="*/ 0 h 1136650"/>
              <a:gd name="connsiteX2" fmla="*/ 1367896 w 8207375"/>
              <a:gd name="connsiteY2" fmla="*/ 0 h 1136650"/>
              <a:gd name="connsiteX3" fmla="*/ 1969770 w 8207375"/>
              <a:gd name="connsiteY3" fmla="*/ 0 h 1136650"/>
              <a:gd name="connsiteX4" fmla="*/ 2817865 w 8207375"/>
              <a:gd name="connsiteY4" fmla="*/ 0 h 1136650"/>
              <a:gd name="connsiteX5" fmla="*/ 3501813 w 8207375"/>
              <a:gd name="connsiteY5" fmla="*/ 0 h 1136650"/>
              <a:gd name="connsiteX6" fmla="*/ 4185761 w 8207375"/>
              <a:gd name="connsiteY6" fmla="*/ 0 h 1136650"/>
              <a:gd name="connsiteX7" fmla="*/ 4623488 w 8207375"/>
              <a:gd name="connsiteY7" fmla="*/ 0 h 1136650"/>
              <a:gd name="connsiteX8" fmla="*/ 5307436 w 8207375"/>
              <a:gd name="connsiteY8" fmla="*/ 0 h 1136650"/>
              <a:gd name="connsiteX9" fmla="*/ 5827236 w 8207375"/>
              <a:gd name="connsiteY9" fmla="*/ 0 h 1136650"/>
              <a:gd name="connsiteX10" fmla="*/ 6511184 w 8207375"/>
              <a:gd name="connsiteY10" fmla="*/ 0 h 1136650"/>
              <a:gd name="connsiteX11" fmla="*/ 7359280 w 8207375"/>
              <a:gd name="connsiteY11" fmla="*/ 0 h 1136650"/>
              <a:gd name="connsiteX12" fmla="*/ 8207375 w 8207375"/>
              <a:gd name="connsiteY12" fmla="*/ 0 h 1136650"/>
              <a:gd name="connsiteX13" fmla="*/ 8207375 w 8207375"/>
              <a:gd name="connsiteY13" fmla="*/ 545592 h 1136650"/>
              <a:gd name="connsiteX14" fmla="*/ 8207375 w 8207375"/>
              <a:gd name="connsiteY14" fmla="*/ 1136650 h 1136650"/>
              <a:gd name="connsiteX15" fmla="*/ 7605501 w 8207375"/>
              <a:gd name="connsiteY15" fmla="*/ 1136650 h 1136650"/>
              <a:gd name="connsiteX16" fmla="*/ 7085700 w 8207375"/>
              <a:gd name="connsiteY16" fmla="*/ 1136650 h 1136650"/>
              <a:gd name="connsiteX17" fmla="*/ 6401753 w 8207375"/>
              <a:gd name="connsiteY17" fmla="*/ 1136650 h 1136650"/>
              <a:gd name="connsiteX18" fmla="*/ 5635731 w 8207375"/>
              <a:gd name="connsiteY18" fmla="*/ 1136650 h 1136650"/>
              <a:gd name="connsiteX19" fmla="*/ 4951783 w 8207375"/>
              <a:gd name="connsiteY19" fmla="*/ 1136650 h 1136650"/>
              <a:gd name="connsiteX20" fmla="*/ 4431983 w 8207375"/>
              <a:gd name="connsiteY20" fmla="*/ 1136650 h 1136650"/>
              <a:gd name="connsiteX21" fmla="*/ 3830108 w 8207375"/>
              <a:gd name="connsiteY21" fmla="*/ 1136650 h 1136650"/>
              <a:gd name="connsiteX22" fmla="*/ 3146160 w 8207375"/>
              <a:gd name="connsiteY22" fmla="*/ 1136650 h 1136650"/>
              <a:gd name="connsiteX23" fmla="*/ 2380139 w 8207375"/>
              <a:gd name="connsiteY23" fmla="*/ 1136650 h 1136650"/>
              <a:gd name="connsiteX24" fmla="*/ 1696191 w 8207375"/>
              <a:gd name="connsiteY24" fmla="*/ 1136650 h 1136650"/>
              <a:gd name="connsiteX25" fmla="*/ 1176390 w 8207375"/>
              <a:gd name="connsiteY25" fmla="*/ 1136650 h 1136650"/>
              <a:gd name="connsiteX26" fmla="*/ 738664 w 8207375"/>
              <a:gd name="connsiteY26" fmla="*/ 1136650 h 1136650"/>
              <a:gd name="connsiteX27" fmla="*/ 0 w 8207375"/>
              <a:gd name="connsiteY27" fmla="*/ 1136650 h 1136650"/>
              <a:gd name="connsiteX28" fmla="*/ 0 w 8207375"/>
              <a:gd name="connsiteY28" fmla="*/ 545592 h 1136650"/>
              <a:gd name="connsiteX29" fmla="*/ 0 w 8207375"/>
              <a:gd name="connsiteY29" fmla="*/ 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8207375" h="1136650" extrusionOk="0">
                <a:moveTo>
                  <a:pt x="0" y="0"/>
                </a:moveTo>
                <a:cubicBezTo>
                  <a:pt x="379000" y="-7566"/>
                  <a:pt x="482643" y="-23278"/>
                  <a:pt x="766022" y="0"/>
                </a:cubicBezTo>
                <a:cubicBezTo>
                  <a:pt x="1049401" y="23278"/>
                  <a:pt x="1102273" y="-23075"/>
                  <a:pt x="1367896" y="0"/>
                </a:cubicBezTo>
                <a:cubicBezTo>
                  <a:pt x="1633519" y="23075"/>
                  <a:pt x="1687340" y="-12953"/>
                  <a:pt x="1969770" y="0"/>
                </a:cubicBezTo>
                <a:cubicBezTo>
                  <a:pt x="2252200" y="12953"/>
                  <a:pt x="2528891" y="-11209"/>
                  <a:pt x="2817865" y="0"/>
                </a:cubicBezTo>
                <a:cubicBezTo>
                  <a:pt x="3106839" y="11209"/>
                  <a:pt x="3338116" y="7313"/>
                  <a:pt x="3501813" y="0"/>
                </a:cubicBezTo>
                <a:cubicBezTo>
                  <a:pt x="3665510" y="-7313"/>
                  <a:pt x="3924202" y="17691"/>
                  <a:pt x="4185761" y="0"/>
                </a:cubicBezTo>
                <a:cubicBezTo>
                  <a:pt x="4447320" y="-17691"/>
                  <a:pt x="4479900" y="10058"/>
                  <a:pt x="4623488" y="0"/>
                </a:cubicBezTo>
                <a:cubicBezTo>
                  <a:pt x="4767076" y="-10058"/>
                  <a:pt x="5101217" y="24127"/>
                  <a:pt x="5307436" y="0"/>
                </a:cubicBezTo>
                <a:cubicBezTo>
                  <a:pt x="5513655" y="-24127"/>
                  <a:pt x="5638640" y="1990"/>
                  <a:pt x="5827236" y="0"/>
                </a:cubicBezTo>
                <a:cubicBezTo>
                  <a:pt x="6015832" y="-1990"/>
                  <a:pt x="6243830" y="-13800"/>
                  <a:pt x="6511184" y="0"/>
                </a:cubicBezTo>
                <a:cubicBezTo>
                  <a:pt x="6778538" y="13800"/>
                  <a:pt x="7134723" y="15434"/>
                  <a:pt x="7359280" y="0"/>
                </a:cubicBezTo>
                <a:cubicBezTo>
                  <a:pt x="7583837" y="-15434"/>
                  <a:pt x="8012127" y="-12516"/>
                  <a:pt x="8207375" y="0"/>
                </a:cubicBezTo>
                <a:cubicBezTo>
                  <a:pt x="8214785" y="256000"/>
                  <a:pt x="8232057" y="281059"/>
                  <a:pt x="8207375" y="545592"/>
                </a:cubicBezTo>
                <a:cubicBezTo>
                  <a:pt x="8182693" y="810125"/>
                  <a:pt x="8202543" y="893887"/>
                  <a:pt x="8207375" y="1136650"/>
                </a:cubicBezTo>
                <a:cubicBezTo>
                  <a:pt x="8031720" y="1138673"/>
                  <a:pt x="7851739" y="1143600"/>
                  <a:pt x="7605501" y="1136650"/>
                </a:cubicBezTo>
                <a:cubicBezTo>
                  <a:pt x="7359263" y="1129700"/>
                  <a:pt x="7226627" y="1118282"/>
                  <a:pt x="7085700" y="1136650"/>
                </a:cubicBezTo>
                <a:cubicBezTo>
                  <a:pt x="6944773" y="1155018"/>
                  <a:pt x="6698905" y="1119569"/>
                  <a:pt x="6401753" y="1136650"/>
                </a:cubicBezTo>
                <a:cubicBezTo>
                  <a:pt x="6104601" y="1153731"/>
                  <a:pt x="5872589" y="1138853"/>
                  <a:pt x="5635731" y="1136650"/>
                </a:cubicBezTo>
                <a:cubicBezTo>
                  <a:pt x="5398873" y="1134447"/>
                  <a:pt x="5105620" y="1162185"/>
                  <a:pt x="4951783" y="1136650"/>
                </a:cubicBezTo>
                <a:cubicBezTo>
                  <a:pt x="4797946" y="1111115"/>
                  <a:pt x="4627302" y="1161451"/>
                  <a:pt x="4431983" y="1136650"/>
                </a:cubicBezTo>
                <a:cubicBezTo>
                  <a:pt x="4236664" y="1111849"/>
                  <a:pt x="4128145" y="1132524"/>
                  <a:pt x="3830108" y="1136650"/>
                </a:cubicBezTo>
                <a:cubicBezTo>
                  <a:pt x="3532071" y="1140776"/>
                  <a:pt x="3370053" y="1166934"/>
                  <a:pt x="3146160" y="1136650"/>
                </a:cubicBezTo>
                <a:cubicBezTo>
                  <a:pt x="2922267" y="1106366"/>
                  <a:pt x="2563241" y="1104495"/>
                  <a:pt x="2380139" y="1136650"/>
                </a:cubicBezTo>
                <a:cubicBezTo>
                  <a:pt x="2197037" y="1168805"/>
                  <a:pt x="1988261" y="1149363"/>
                  <a:pt x="1696191" y="1136650"/>
                </a:cubicBezTo>
                <a:cubicBezTo>
                  <a:pt x="1404121" y="1123937"/>
                  <a:pt x="1380249" y="1141853"/>
                  <a:pt x="1176390" y="1136650"/>
                </a:cubicBezTo>
                <a:cubicBezTo>
                  <a:pt x="972531" y="1131447"/>
                  <a:pt x="841664" y="1135179"/>
                  <a:pt x="738664" y="1136650"/>
                </a:cubicBezTo>
                <a:cubicBezTo>
                  <a:pt x="635664" y="1138121"/>
                  <a:pt x="309645" y="1104956"/>
                  <a:pt x="0" y="1136650"/>
                </a:cubicBezTo>
                <a:cubicBezTo>
                  <a:pt x="4619" y="843078"/>
                  <a:pt x="9948" y="808947"/>
                  <a:pt x="0" y="545592"/>
                </a:cubicBezTo>
                <a:cubicBezTo>
                  <a:pt x="-9948" y="282237"/>
                  <a:pt x="17893" y="152722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7558684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4">
            <a:extLst>
              <a:ext uri="{FF2B5EF4-FFF2-40B4-BE49-F238E27FC236}">
                <a16:creationId xmlns:a16="http://schemas.microsoft.com/office/drawing/2014/main" id="{14FA1C7D-1EEC-4683-6602-186A27B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667000"/>
            <a:ext cx="8207375" cy="3314700"/>
          </a:xfrm>
          <a:custGeom>
            <a:avLst/>
            <a:gdLst>
              <a:gd name="connsiteX0" fmla="*/ 0 w 8207375"/>
              <a:gd name="connsiteY0" fmla="*/ 0 h 3314700"/>
              <a:gd name="connsiteX1" fmla="*/ 683948 w 8207375"/>
              <a:gd name="connsiteY1" fmla="*/ 0 h 3314700"/>
              <a:gd name="connsiteX2" fmla="*/ 1449970 w 8207375"/>
              <a:gd name="connsiteY2" fmla="*/ 0 h 3314700"/>
              <a:gd name="connsiteX3" fmla="*/ 1969770 w 8207375"/>
              <a:gd name="connsiteY3" fmla="*/ 0 h 3314700"/>
              <a:gd name="connsiteX4" fmla="*/ 2653718 w 8207375"/>
              <a:gd name="connsiteY4" fmla="*/ 0 h 3314700"/>
              <a:gd name="connsiteX5" fmla="*/ 3501813 w 8207375"/>
              <a:gd name="connsiteY5" fmla="*/ 0 h 3314700"/>
              <a:gd name="connsiteX6" fmla="*/ 4349909 w 8207375"/>
              <a:gd name="connsiteY6" fmla="*/ 0 h 3314700"/>
              <a:gd name="connsiteX7" fmla="*/ 5115930 w 8207375"/>
              <a:gd name="connsiteY7" fmla="*/ 0 h 3314700"/>
              <a:gd name="connsiteX8" fmla="*/ 5635731 w 8207375"/>
              <a:gd name="connsiteY8" fmla="*/ 0 h 3314700"/>
              <a:gd name="connsiteX9" fmla="*/ 6155531 w 8207375"/>
              <a:gd name="connsiteY9" fmla="*/ 0 h 3314700"/>
              <a:gd name="connsiteX10" fmla="*/ 6757405 w 8207375"/>
              <a:gd name="connsiteY10" fmla="*/ 0 h 3314700"/>
              <a:gd name="connsiteX11" fmla="*/ 7359280 w 8207375"/>
              <a:gd name="connsiteY11" fmla="*/ 0 h 3314700"/>
              <a:gd name="connsiteX12" fmla="*/ 8207375 w 8207375"/>
              <a:gd name="connsiteY12" fmla="*/ 0 h 3314700"/>
              <a:gd name="connsiteX13" fmla="*/ 8207375 w 8207375"/>
              <a:gd name="connsiteY13" fmla="*/ 729234 h 3314700"/>
              <a:gd name="connsiteX14" fmla="*/ 8207375 w 8207375"/>
              <a:gd name="connsiteY14" fmla="*/ 1392174 h 3314700"/>
              <a:gd name="connsiteX15" fmla="*/ 8207375 w 8207375"/>
              <a:gd name="connsiteY15" fmla="*/ 2088261 h 3314700"/>
              <a:gd name="connsiteX16" fmla="*/ 8207375 w 8207375"/>
              <a:gd name="connsiteY16" fmla="*/ 3314700 h 3314700"/>
              <a:gd name="connsiteX17" fmla="*/ 7687575 w 8207375"/>
              <a:gd name="connsiteY17" fmla="*/ 3314700 h 3314700"/>
              <a:gd name="connsiteX18" fmla="*/ 7003627 w 8207375"/>
              <a:gd name="connsiteY18" fmla="*/ 3314700 h 3314700"/>
              <a:gd name="connsiteX19" fmla="*/ 6565900 w 8207375"/>
              <a:gd name="connsiteY19" fmla="*/ 3314700 h 3314700"/>
              <a:gd name="connsiteX20" fmla="*/ 5717805 w 8207375"/>
              <a:gd name="connsiteY20" fmla="*/ 3314700 h 3314700"/>
              <a:gd name="connsiteX21" fmla="*/ 4951783 w 8207375"/>
              <a:gd name="connsiteY21" fmla="*/ 3314700 h 3314700"/>
              <a:gd name="connsiteX22" fmla="*/ 4185761 w 8207375"/>
              <a:gd name="connsiteY22" fmla="*/ 3314700 h 3314700"/>
              <a:gd name="connsiteX23" fmla="*/ 3748035 w 8207375"/>
              <a:gd name="connsiteY23" fmla="*/ 3314700 h 3314700"/>
              <a:gd name="connsiteX24" fmla="*/ 3228234 w 8207375"/>
              <a:gd name="connsiteY24" fmla="*/ 3314700 h 3314700"/>
              <a:gd name="connsiteX25" fmla="*/ 2462213 w 8207375"/>
              <a:gd name="connsiteY25" fmla="*/ 3314700 h 3314700"/>
              <a:gd name="connsiteX26" fmla="*/ 1778265 w 8207375"/>
              <a:gd name="connsiteY26" fmla="*/ 3314700 h 3314700"/>
              <a:gd name="connsiteX27" fmla="*/ 1012243 w 8207375"/>
              <a:gd name="connsiteY27" fmla="*/ 3314700 h 3314700"/>
              <a:gd name="connsiteX28" fmla="*/ 0 w 8207375"/>
              <a:gd name="connsiteY28" fmla="*/ 3314700 h 3314700"/>
              <a:gd name="connsiteX29" fmla="*/ 0 w 8207375"/>
              <a:gd name="connsiteY29" fmla="*/ 2585466 h 3314700"/>
              <a:gd name="connsiteX30" fmla="*/ 0 w 8207375"/>
              <a:gd name="connsiteY30" fmla="*/ 1955673 h 3314700"/>
              <a:gd name="connsiteX31" fmla="*/ 0 w 8207375"/>
              <a:gd name="connsiteY31" fmla="*/ 1226439 h 3314700"/>
              <a:gd name="connsiteX32" fmla="*/ 0 w 8207375"/>
              <a:gd name="connsiteY32" fmla="*/ 596646 h 3314700"/>
              <a:gd name="connsiteX33" fmla="*/ 0 w 8207375"/>
              <a:gd name="connsiteY33" fmla="*/ 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207375" h="3314700" extrusionOk="0">
                <a:moveTo>
                  <a:pt x="0" y="0"/>
                </a:moveTo>
                <a:cubicBezTo>
                  <a:pt x="275949" y="12598"/>
                  <a:pt x="451613" y="33466"/>
                  <a:pt x="683948" y="0"/>
                </a:cubicBezTo>
                <a:cubicBezTo>
                  <a:pt x="916283" y="-33466"/>
                  <a:pt x="1184845" y="17489"/>
                  <a:pt x="1449970" y="0"/>
                </a:cubicBezTo>
                <a:cubicBezTo>
                  <a:pt x="1715095" y="-17489"/>
                  <a:pt x="1732226" y="16673"/>
                  <a:pt x="1969770" y="0"/>
                </a:cubicBezTo>
                <a:cubicBezTo>
                  <a:pt x="2207314" y="-16673"/>
                  <a:pt x="2511888" y="25032"/>
                  <a:pt x="2653718" y="0"/>
                </a:cubicBezTo>
                <a:cubicBezTo>
                  <a:pt x="2795548" y="-25032"/>
                  <a:pt x="3236384" y="-31786"/>
                  <a:pt x="3501813" y="0"/>
                </a:cubicBezTo>
                <a:cubicBezTo>
                  <a:pt x="3767243" y="31786"/>
                  <a:pt x="4158248" y="-25814"/>
                  <a:pt x="4349909" y="0"/>
                </a:cubicBezTo>
                <a:cubicBezTo>
                  <a:pt x="4541570" y="25814"/>
                  <a:pt x="4816931" y="16370"/>
                  <a:pt x="5115930" y="0"/>
                </a:cubicBezTo>
                <a:cubicBezTo>
                  <a:pt x="5414929" y="-16370"/>
                  <a:pt x="5438538" y="19446"/>
                  <a:pt x="5635731" y="0"/>
                </a:cubicBezTo>
                <a:cubicBezTo>
                  <a:pt x="5832924" y="-19446"/>
                  <a:pt x="5902174" y="22511"/>
                  <a:pt x="6155531" y="0"/>
                </a:cubicBezTo>
                <a:cubicBezTo>
                  <a:pt x="6408888" y="-22511"/>
                  <a:pt x="6528776" y="-21944"/>
                  <a:pt x="6757405" y="0"/>
                </a:cubicBezTo>
                <a:cubicBezTo>
                  <a:pt x="6986034" y="21944"/>
                  <a:pt x="7194422" y="-15169"/>
                  <a:pt x="7359280" y="0"/>
                </a:cubicBezTo>
                <a:cubicBezTo>
                  <a:pt x="7524138" y="15169"/>
                  <a:pt x="7826513" y="3046"/>
                  <a:pt x="8207375" y="0"/>
                </a:cubicBezTo>
                <a:cubicBezTo>
                  <a:pt x="8219773" y="362276"/>
                  <a:pt x="8223397" y="383336"/>
                  <a:pt x="8207375" y="729234"/>
                </a:cubicBezTo>
                <a:cubicBezTo>
                  <a:pt x="8191353" y="1075132"/>
                  <a:pt x="8231863" y="1081318"/>
                  <a:pt x="8207375" y="1392174"/>
                </a:cubicBezTo>
                <a:cubicBezTo>
                  <a:pt x="8182887" y="1703030"/>
                  <a:pt x="8220400" y="1876115"/>
                  <a:pt x="8207375" y="2088261"/>
                </a:cubicBezTo>
                <a:cubicBezTo>
                  <a:pt x="8194350" y="2300407"/>
                  <a:pt x="8229979" y="3045475"/>
                  <a:pt x="8207375" y="3314700"/>
                </a:cubicBezTo>
                <a:cubicBezTo>
                  <a:pt x="8098203" y="3292489"/>
                  <a:pt x="7908415" y="3317349"/>
                  <a:pt x="7687575" y="3314700"/>
                </a:cubicBezTo>
                <a:cubicBezTo>
                  <a:pt x="7466735" y="3312051"/>
                  <a:pt x="7274468" y="3316350"/>
                  <a:pt x="7003627" y="3314700"/>
                </a:cubicBezTo>
                <a:cubicBezTo>
                  <a:pt x="6732786" y="3313050"/>
                  <a:pt x="6759451" y="3322891"/>
                  <a:pt x="6565900" y="3314700"/>
                </a:cubicBezTo>
                <a:cubicBezTo>
                  <a:pt x="6372349" y="3306509"/>
                  <a:pt x="5989137" y="3301182"/>
                  <a:pt x="5717805" y="3314700"/>
                </a:cubicBezTo>
                <a:cubicBezTo>
                  <a:pt x="5446474" y="3328218"/>
                  <a:pt x="5293165" y="3331156"/>
                  <a:pt x="4951783" y="3314700"/>
                </a:cubicBezTo>
                <a:cubicBezTo>
                  <a:pt x="4610401" y="3298244"/>
                  <a:pt x="4461188" y="3328330"/>
                  <a:pt x="4185761" y="3314700"/>
                </a:cubicBezTo>
                <a:cubicBezTo>
                  <a:pt x="3910334" y="3301070"/>
                  <a:pt x="3935474" y="3318523"/>
                  <a:pt x="3748035" y="3314700"/>
                </a:cubicBezTo>
                <a:cubicBezTo>
                  <a:pt x="3560596" y="3310877"/>
                  <a:pt x="3373773" y="3340341"/>
                  <a:pt x="3228234" y="3314700"/>
                </a:cubicBezTo>
                <a:cubicBezTo>
                  <a:pt x="3082695" y="3289059"/>
                  <a:pt x="2775676" y="3298790"/>
                  <a:pt x="2462213" y="3314700"/>
                </a:cubicBezTo>
                <a:cubicBezTo>
                  <a:pt x="2148750" y="3330610"/>
                  <a:pt x="1938063" y="3312899"/>
                  <a:pt x="1778265" y="3314700"/>
                </a:cubicBezTo>
                <a:cubicBezTo>
                  <a:pt x="1618467" y="3316501"/>
                  <a:pt x="1315752" y="3298210"/>
                  <a:pt x="1012243" y="3314700"/>
                </a:cubicBezTo>
                <a:cubicBezTo>
                  <a:pt x="708734" y="3331190"/>
                  <a:pt x="453476" y="3273348"/>
                  <a:pt x="0" y="3314700"/>
                </a:cubicBezTo>
                <a:cubicBezTo>
                  <a:pt x="-34329" y="3055285"/>
                  <a:pt x="17739" y="2937399"/>
                  <a:pt x="0" y="2585466"/>
                </a:cubicBezTo>
                <a:cubicBezTo>
                  <a:pt x="-17739" y="2233533"/>
                  <a:pt x="-14947" y="2180941"/>
                  <a:pt x="0" y="1955673"/>
                </a:cubicBezTo>
                <a:cubicBezTo>
                  <a:pt x="14947" y="1730405"/>
                  <a:pt x="5070" y="1390827"/>
                  <a:pt x="0" y="1226439"/>
                </a:cubicBezTo>
                <a:cubicBezTo>
                  <a:pt x="-5070" y="1062051"/>
                  <a:pt x="-22616" y="894131"/>
                  <a:pt x="0" y="596646"/>
                </a:cubicBezTo>
                <a:cubicBezTo>
                  <a:pt x="22616" y="299161"/>
                  <a:pt x="7313" y="122211"/>
                  <a:pt x="0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17695161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4" name="Rectangle 34823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26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9" name="Content Placeholder 8">
            <a:extLst>
              <a:ext uri="{FF2B5EF4-FFF2-40B4-BE49-F238E27FC236}">
                <a16:creationId xmlns:a16="http://schemas.microsoft.com/office/drawing/2014/main" id="{7D768DCC-CDF7-E747-37D8-9601D43D213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1470068"/>
            <a:ext cx="7600950" cy="385748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4D77815C-A8D6-CFDA-891F-B5C0C0B9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9161" y="914400"/>
            <a:ext cx="5828527" cy="496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65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720953"/>
            <a:ext cx="7886700" cy="5416094"/>
          </a:xfrm>
          <a:custGeom>
            <a:avLst/>
            <a:gdLst>
              <a:gd name="connsiteX0" fmla="*/ 0 w 7886700"/>
              <a:gd name="connsiteY0" fmla="*/ 0 h 5416094"/>
              <a:gd name="connsiteX1" fmla="*/ 578358 w 7886700"/>
              <a:gd name="connsiteY1" fmla="*/ 0 h 5416094"/>
              <a:gd name="connsiteX2" fmla="*/ 998982 w 7886700"/>
              <a:gd name="connsiteY2" fmla="*/ 0 h 5416094"/>
              <a:gd name="connsiteX3" fmla="*/ 1813941 w 7886700"/>
              <a:gd name="connsiteY3" fmla="*/ 0 h 5416094"/>
              <a:gd name="connsiteX4" fmla="*/ 2392299 w 7886700"/>
              <a:gd name="connsiteY4" fmla="*/ 0 h 5416094"/>
              <a:gd name="connsiteX5" fmla="*/ 2970657 w 7886700"/>
              <a:gd name="connsiteY5" fmla="*/ 0 h 5416094"/>
              <a:gd name="connsiteX6" fmla="*/ 3785616 w 7886700"/>
              <a:gd name="connsiteY6" fmla="*/ 0 h 5416094"/>
              <a:gd name="connsiteX7" fmla="*/ 4285107 w 7886700"/>
              <a:gd name="connsiteY7" fmla="*/ 0 h 5416094"/>
              <a:gd name="connsiteX8" fmla="*/ 5100066 w 7886700"/>
              <a:gd name="connsiteY8" fmla="*/ 0 h 5416094"/>
              <a:gd name="connsiteX9" fmla="*/ 5915025 w 7886700"/>
              <a:gd name="connsiteY9" fmla="*/ 0 h 5416094"/>
              <a:gd name="connsiteX10" fmla="*/ 6572250 w 7886700"/>
              <a:gd name="connsiteY10" fmla="*/ 0 h 5416094"/>
              <a:gd name="connsiteX11" fmla="*/ 7886700 w 7886700"/>
              <a:gd name="connsiteY11" fmla="*/ 0 h 5416094"/>
              <a:gd name="connsiteX12" fmla="*/ 7886700 w 7886700"/>
              <a:gd name="connsiteY12" fmla="*/ 622851 h 5416094"/>
              <a:gd name="connsiteX13" fmla="*/ 7886700 w 7886700"/>
              <a:gd name="connsiteY13" fmla="*/ 1137380 h 5416094"/>
              <a:gd name="connsiteX14" fmla="*/ 7886700 w 7886700"/>
              <a:gd name="connsiteY14" fmla="*/ 1814391 h 5416094"/>
              <a:gd name="connsiteX15" fmla="*/ 7886700 w 7886700"/>
              <a:gd name="connsiteY15" fmla="*/ 2491403 h 5416094"/>
              <a:gd name="connsiteX16" fmla="*/ 7886700 w 7886700"/>
              <a:gd name="connsiteY16" fmla="*/ 3168415 h 5416094"/>
              <a:gd name="connsiteX17" fmla="*/ 7886700 w 7886700"/>
              <a:gd name="connsiteY17" fmla="*/ 3899588 h 5416094"/>
              <a:gd name="connsiteX18" fmla="*/ 7886700 w 7886700"/>
              <a:gd name="connsiteY18" fmla="*/ 4630760 h 5416094"/>
              <a:gd name="connsiteX19" fmla="*/ 7886700 w 7886700"/>
              <a:gd name="connsiteY19" fmla="*/ 5416094 h 5416094"/>
              <a:gd name="connsiteX20" fmla="*/ 7466076 w 7886700"/>
              <a:gd name="connsiteY20" fmla="*/ 5416094 h 5416094"/>
              <a:gd name="connsiteX21" fmla="*/ 6651117 w 7886700"/>
              <a:gd name="connsiteY21" fmla="*/ 5416094 h 5416094"/>
              <a:gd name="connsiteX22" fmla="*/ 5993892 w 7886700"/>
              <a:gd name="connsiteY22" fmla="*/ 5416094 h 5416094"/>
              <a:gd name="connsiteX23" fmla="*/ 5494401 w 7886700"/>
              <a:gd name="connsiteY23" fmla="*/ 5416094 h 5416094"/>
              <a:gd name="connsiteX24" fmla="*/ 4837176 w 7886700"/>
              <a:gd name="connsiteY24" fmla="*/ 5416094 h 5416094"/>
              <a:gd name="connsiteX25" fmla="*/ 4416552 w 7886700"/>
              <a:gd name="connsiteY25" fmla="*/ 5416094 h 5416094"/>
              <a:gd name="connsiteX26" fmla="*/ 3995928 w 7886700"/>
              <a:gd name="connsiteY26" fmla="*/ 5416094 h 5416094"/>
              <a:gd name="connsiteX27" fmla="*/ 3338703 w 7886700"/>
              <a:gd name="connsiteY27" fmla="*/ 5416094 h 5416094"/>
              <a:gd name="connsiteX28" fmla="*/ 2839212 w 7886700"/>
              <a:gd name="connsiteY28" fmla="*/ 5416094 h 5416094"/>
              <a:gd name="connsiteX29" fmla="*/ 2103120 w 7886700"/>
              <a:gd name="connsiteY29" fmla="*/ 5416094 h 5416094"/>
              <a:gd name="connsiteX30" fmla="*/ 1603629 w 7886700"/>
              <a:gd name="connsiteY30" fmla="*/ 5416094 h 5416094"/>
              <a:gd name="connsiteX31" fmla="*/ 867537 w 7886700"/>
              <a:gd name="connsiteY31" fmla="*/ 5416094 h 5416094"/>
              <a:gd name="connsiteX32" fmla="*/ 0 w 7886700"/>
              <a:gd name="connsiteY32" fmla="*/ 5416094 h 5416094"/>
              <a:gd name="connsiteX33" fmla="*/ 0 w 7886700"/>
              <a:gd name="connsiteY33" fmla="*/ 4684921 h 5416094"/>
              <a:gd name="connsiteX34" fmla="*/ 0 w 7886700"/>
              <a:gd name="connsiteY34" fmla="*/ 3953749 h 5416094"/>
              <a:gd name="connsiteX35" fmla="*/ 0 w 7886700"/>
              <a:gd name="connsiteY35" fmla="*/ 3168415 h 5416094"/>
              <a:gd name="connsiteX36" fmla="*/ 0 w 7886700"/>
              <a:gd name="connsiteY36" fmla="*/ 2545564 h 5416094"/>
              <a:gd name="connsiteX37" fmla="*/ 0 w 7886700"/>
              <a:gd name="connsiteY37" fmla="*/ 1760231 h 5416094"/>
              <a:gd name="connsiteX38" fmla="*/ 0 w 7886700"/>
              <a:gd name="connsiteY38" fmla="*/ 1191541 h 5416094"/>
              <a:gd name="connsiteX39" fmla="*/ 0 w 7886700"/>
              <a:gd name="connsiteY39" fmla="*/ 677012 h 5416094"/>
              <a:gd name="connsiteX40" fmla="*/ 0 w 7886700"/>
              <a:gd name="connsiteY4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6700" h="5416094" extrusionOk="0">
                <a:moveTo>
                  <a:pt x="0" y="0"/>
                </a:moveTo>
                <a:cubicBezTo>
                  <a:pt x="139873" y="-36890"/>
                  <a:pt x="289244" y="-9562"/>
                  <a:pt x="578358" y="0"/>
                </a:cubicBezTo>
                <a:cubicBezTo>
                  <a:pt x="847064" y="24657"/>
                  <a:pt x="880681" y="-4887"/>
                  <a:pt x="998982" y="0"/>
                </a:cubicBezTo>
                <a:cubicBezTo>
                  <a:pt x="1105496" y="8991"/>
                  <a:pt x="1621733" y="-31737"/>
                  <a:pt x="1813941" y="0"/>
                </a:cubicBezTo>
                <a:cubicBezTo>
                  <a:pt x="1973330" y="19047"/>
                  <a:pt x="2194836" y="27334"/>
                  <a:pt x="2392299" y="0"/>
                </a:cubicBezTo>
                <a:cubicBezTo>
                  <a:pt x="2647282" y="-14327"/>
                  <a:pt x="2792350" y="-29596"/>
                  <a:pt x="2970657" y="0"/>
                </a:cubicBezTo>
                <a:cubicBezTo>
                  <a:pt x="3147904" y="21045"/>
                  <a:pt x="3587221" y="27684"/>
                  <a:pt x="3785616" y="0"/>
                </a:cubicBezTo>
                <a:cubicBezTo>
                  <a:pt x="3970964" y="-52390"/>
                  <a:pt x="4115919" y="38588"/>
                  <a:pt x="4285107" y="0"/>
                </a:cubicBezTo>
                <a:cubicBezTo>
                  <a:pt x="4447779" y="-2110"/>
                  <a:pt x="4724122" y="-2905"/>
                  <a:pt x="5100066" y="0"/>
                </a:cubicBezTo>
                <a:cubicBezTo>
                  <a:pt x="5460611" y="1474"/>
                  <a:pt x="5711040" y="11734"/>
                  <a:pt x="5915025" y="0"/>
                </a:cubicBezTo>
                <a:cubicBezTo>
                  <a:pt x="6130646" y="788"/>
                  <a:pt x="6309484" y="37469"/>
                  <a:pt x="6572250" y="0"/>
                </a:cubicBezTo>
                <a:cubicBezTo>
                  <a:pt x="6867825" y="19129"/>
                  <a:pt x="7346334" y="77623"/>
                  <a:pt x="7886700" y="0"/>
                </a:cubicBezTo>
                <a:cubicBezTo>
                  <a:pt x="7921292" y="250253"/>
                  <a:pt x="7885085" y="350918"/>
                  <a:pt x="7886700" y="622851"/>
                </a:cubicBezTo>
                <a:cubicBezTo>
                  <a:pt x="7891037" y="863445"/>
                  <a:pt x="7896513" y="880863"/>
                  <a:pt x="7886700" y="1137380"/>
                </a:cubicBezTo>
                <a:cubicBezTo>
                  <a:pt x="7848199" y="1390882"/>
                  <a:pt x="7850084" y="1481865"/>
                  <a:pt x="7886700" y="1814391"/>
                </a:cubicBezTo>
                <a:cubicBezTo>
                  <a:pt x="7914914" y="2114801"/>
                  <a:pt x="7876514" y="2290034"/>
                  <a:pt x="7886700" y="2491403"/>
                </a:cubicBezTo>
                <a:cubicBezTo>
                  <a:pt x="7860421" y="2730042"/>
                  <a:pt x="7935302" y="2970567"/>
                  <a:pt x="7886700" y="3168415"/>
                </a:cubicBezTo>
                <a:cubicBezTo>
                  <a:pt x="7872903" y="3427641"/>
                  <a:pt x="7902616" y="3535292"/>
                  <a:pt x="7886700" y="3899588"/>
                </a:cubicBezTo>
                <a:cubicBezTo>
                  <a:pt x="7873378" y="4266585"/>
                  <a:pt x="7896651" y="4438558"/>
                  <a:pt x="7886700" y="4630760"/>
                </a:cubicBezTo>
                <a:cubicBezTo>
                  <a:pt x="7875991" y="4843491"/>
                  <a:pt x="7861317" y="5204020"/>
                  <a:pt x="7886700" y="5416094"/>
                </a:cubicBezTo>
                <a:cubicBezTo>
                  <a:pt x="7693930" y="5418977"/>
                  <a:pt x="7589762" y="5415014"/>
                  <a:pt x="7466076" y="5416094"/>
                </a:cubicBezTo>
                <a:cubicBezTo>
                  <a:pt x="7353704" y="5436401"/>
                  <a:pt x="6825827" y="5440774"/>
                  <a:pt x="6651117" y="5416094"/>
                </a:cubicBezTo>
                <a:cubicBezTo>
                  <a:pt x="6465509" y="5418892"/>
                  <a:pt x="6151767" y="5433550"/>
                  <a:pt x="5993892" y="5416094"/>
                </a:cubicBezTo>
                <a:cubicBezTo>
                  <a:pt x="5847447" y="5391015"/>
                  <a:pt x="5686891" y="5398705"/>
                  <a:pt x="5494401" y="5416094"/>
                </a:cubicBezTo>
                <a:cubicBezTo>
                  <a:pt x="5328106" y="5425870"/>
                  <a:pt x="5021736" y="5443480"/>
                  <a:pt x="4837176" y="5416094"/>
                </a:cubicBezTo>
                <a:cubicBezTo>
                  <a:pt x="4635356" y="5394384"/>
                  <a:pt x="4544001" y="5404023"/>
                  <a:pt x="4416552" y="5416094"/>
                </a:cubicBezTo>
                <a:cubicBezTo>
                  <a:pt x="4292970" y="5412667"/>
                  <a:pt x="4202046" y="5389835"/>
                  <a:pt x="3995928" y="5416094"/>
                </a:cubicBezTo>
                <a:cubicBezTo>
                  <a:pt x="3784996" y="5430801"/>
                  <a:pt x="3527611" y="5369833"/>
                  <a:pt x="3338703" y="5416094"/>
                </a:cubicBezTo>
                <a:cubicBezTo>
                  <a:pt x="3144794" y="5458636"/>
                  <a:pt x="2967928" y="5418629"/>
                  <a:pt x="2839212" y="5416094"/>
                </a:cubicBezTo>
                <a:cubicBezTo>
                  <a:pt x="2725210" y="5428339"/>
                  <a:pt x="2252076" y="5423466"/>
                  <a:pt x="2103120" y="5416094"/>
                </a:cubicBezTo>
                <a:cubicBezTo>
                  <a:pt x="1978909" y="5450285"/>
                  <a:pt x="1801161" y="5407672"/>
                  <a:pt x="1603629" y="5416094"/>
                </a:cubicBezTo>
                <a:cubicBezTo>
                  <a:pt x="1421672" y="5419493"/>
                  <a:pt x="1050243" y="5442158"/>
                  <a:pt x="867537" y="5416094"/>
                </a:cubicBezTo>
                <a:cubicBezTo>
                  <a:pt x="706773" y="5412112"/>
                  <a:pt x="210463" y="5420499"/>
                  <a:pt x="0" y="5416094"/>
                </a:cubicBezTo>
                <a:cubicBezTo>
                  <a:pt x="5900" y="5172647"/>
                  <a:pt x="-60077" y="4935206"/>
                  <a:pt x="0" y="4684921"/>
                </a:cubicBezTo>
                <a:cubicBezTo>
                  <a:pt x="5207" y="4424508"/>
                  <a:pt x="-18202" y="4114010"/>
                  <a:pt x="0" y="3953749"/>
                </a:cubicBezTo>
                <a:cubicBezTo>
                  <a:pt x="49519" y="3783233"/>
                  <a:pt x="34464" y="3425313"/>
                  <a:pt x="0" y="3168415"/>
                </a:cubicBezTo>
                <a:cubicBezTo>
                  <a:pt x="-54225" y="2910622"/>
                  <a:pt x="1049" y="2830191"/>
                  <a:pt x="0" y="2545564"/>
                </a:cubicBezTo>
                <a:cubicBezTo>
                  <a:pt x="-14962" y="2263203"/>
                  <a:pt x="24933" y="1989633"/>
                  <a:pt x="0" y="1760231"/>
                </a:cubicBezTo>
                <a:cubicBezTo>
                  <a:pt x="-10050" y="1539318"/>
                  <a:pt x="43364" y="1391654"/>
                  <a:pt x="0" y="1191541"/>
                </a:cubicBezTo>
                <a:cubicBezTo>
                  <a:pt x="-26023" y="999746"/>
                  <a:pt x="-17864" y="813951"/>
                  <a:pt x="0" y="677012"/>
                </a:cubicBezTo>
                <a:cubicBezTo>
                  <a:pt x="21524" y="463086"/>
                  <a:pt x="9223" y="250147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7886700"/>
                      <a:gd name="connsiteY0" fmla="*/ 0 h 5416094"/>
                      <a:gd name="connsiteX1" fmla="*/ 578358 w 7886700"/>
                      <a:gd name="connsiteY1" fmla="*/ 0 h 5416094"/>
                      <a:gd name="connsiteX2" fmla="*/ 998982 w 7886700"/>
                      <a:gd name="connsiteY2" fmla="*/ 0 h 5416094"/>
                      <a:gd name="connsiteX3" fmla="*/ 1813941 w 7886700"/>
                      <a:gd name="connsiteY3" fmla="*/ 0 h 5416094"/>
                      <a:gd name="connsiteX4" fmla="*/ 2392299 w 7886700"/>
                      <a:gd name="connsiteY4" fmla="*/ 0 h 5416094"/>
                      <a:gd name="connsiteX5" fmla="*/ 2970657 w 7886700"/>
                      <a:gd name="connsiteY5" fmla="*/ 0 h 5416094"/>
                      <a:gd name="connsiteX6" fmla="*/ 3785616 w 7886700"/>
                      <a:gd name="connsiteY6" fmla="*/ 0 h 5416094"/>
                      <a:gd name="connsiteX7" fmla="*/ 4285107 w 7886700"/>
                      <a:gd name="connsiteY7" fmla="*/ 0 h 5416094"/>
                      <a:gd name="connsiteX8" fmla="*/ 5100066 w 7886700"/>
                      <a:gd name="connsiteY8" fmla="*/ 0 h 5416094"/>
                      <a:gd name="connsiteX9" fmla="*/ 5915025 w 7886700"/>
                      <a:gd name="connsiteY9" fmla="*/ 0 h 5416094"/>
                      <a:gd name="connsiteX10" fmla="*/ 6572250 w 7886700"/>
                      <a:gd name="connsiteY10" fmla="*/ 0 h 5416094"/>
                      <a:gd name="connsiteX11" fmla="*/ 7886700 w 7886700"/>
                      <a:gd name="connsiteY11" fmla="*/ 0 h 5416094"/>
                      <a:gd name="connsiteX12" fmla="*/ 7886700 w 7886700"/>
                      <a:gd name="connsiteY12" fmla="*/ 622851 h 5416094"/>
                      <a:gd name="connsiteX13" fmla="*/ 7886700 w 7886700"/>
                      <a:gd name="connsiteY13" fmla="*/ 1137380 h 5416094"/>
                      <a:gd name="connsiteX14" fmla="*/ 7886700 w 7886700"/>
                      <a:gd name="connsiteY14" fmla="*/ 1814391 h 5416094"/>
                      <a:gd name="connsiteX15" fmla="*/ 7886700 w 7886700"/>
                      <a:gd name="connsiteY15" fmla="*/ 2491403 h 5416094"/>
                      <a:gd name="connsiteX16" fmla="*/ 7886700 w 7886700"/>
                      <a:gd name="connsiteY16" fmla="*/ 3168415 h 5416094"/>
                      <a:gd name="connsiteX17" fmla="*/ 7886700 w 7886700"/>
                      <a:gd name="connsiteY17" fmla="*/ 3899588 h 5416094"/>
                      <a:gd name="connsiteX18" fmla="*/ 7886700 w 7886700"/>
                      <a:gd name="connsiteY18" fmla="*/ 4630760 h 5416094"/>
                      <a:gd name="connsiteX19" fmla="*/ 7886700 w 7886700"/>
                      <a:gd name="connsiteY19" fmla="*/ 5416094 h 5416094"/>
                      <a:gd name="connsiteX20" fmla="*/ 7466076 w 7886700"/>
                      <a:gd name="connsiteY20" fmla="*/ 5416094 h 5416094"/>
                      <a:gd name="connsiteX21" fmla="*/ 6651117 w 7886700"/>
                      <a:gd name="connsiteY21" fmla="*/ 5416094 h 5416094"/>
                      <a:gd name="connsiteX22" fmla="*/ 5993892 w 7886700"/>
                      <a:gd name="connsiteY22" fmla="*/ 5416094 h 5416094"/>
                      <a:gd name="connsiteX23" fmla="*/ 5494401 w 7886700"/>
                      <a:gd name="connsiteY23" fmla="*/ 5416094 h 5416094"/>
                      <a:gd name="connsiteX24" fmla="*/ 4837176 w 7886700"/>
                      <a:gd name="connsiteY24" fmla="*/ 5416094 h 5416094"/>
                      <a:gd name="connsiteX25" fmla="*/ 4416552 w 7886700"/>
                      <a:gd name="connsiteY25" fmla="*/ 5416094 h 5416094"/>
                      <a:gd name="connsiteX26" fmla="*/ 3995928 w 7886700"/>
                      <a:gd name="connsiteY26" fmla="*/ 5416094 h 5416094"/>
                      <a:gd name="connsiteX27" fmla="*/ 3338703 w 7886700"/>
                      <a:gd name="connsiteY27" fmla="*/ 5416094 h 5416094"/>
                      <a:gd name="connsiteX28" fmla="*/ 2839212 w 7886700"/>
                      <a:gd name="connsiteY28" fmla="*/ 5416094 h 5416094"/>
                      <a:gd name="connsiteX29" fmla="*/ 2103120 w 7886700"/>
                      <a:gd name="connsiteY29" fmla="*/ 5416094 h 5416094"/>
                      <a:gd name="connsiteX30" fmla="*/ 1603629 w 7886700"/>
                      <a:gd name="connsiteY30" fmla="*/ 5416094 h 5416094"/>
                      <a:gd name="connsiteX31" fmla="*/ 867537 w 7886700"/>
                      <a:gd name="connsiteY31" fmla="*/ 5416094 h 5416094"/>
                      <a:gd name="connsiteX32" fmla="*/ 0 w 7886700"/>
                      <a:gd name="connsiteY32" fmla="*/ 5416094 h 5416094"/>
                      <a:gd name="connsiteX33" fmla="*/ 0 w 7886700"/>
                      <a:gd name="connsiteY33" fmla="*/ 4684921 h 5416094"/>
                      <a:gd name="connsiteX34" fmla="*/ 0 w 7886700"/>
                      <a:gd name="connsiteY34" fmla="*/ 3953749 h 5416094"/>
                      <a:gd name="connsiteX35" fmla="*/ 0 w 7886700"/>
                      <a:gd name="connsiteY35" fmla="*/ 3168415 h 5416094"/>
                      <a:gd name="connsiteX36" fmla="*/ 0 w 7886700"/>
                      <a:gd name="connsiteY36" fmla="*/ 2545564 h 5416094"/>
                      <a:gd name="connsiteX37" fmla="*/ 0 w 7886700"/>
                      <a:gd name="connsiteY37" fmla="*/ 1760231 h 5416094"/>
                      <a:gd name="connsiteX38" fmla="*/ 0 w 7886700"/>
                      <a:gd name="connsiteY38" fmla="*/ 1191541 h 5416094"/>
                      <a:gd name="connsiteX39" fmla="*/ 0 w 7886700"/>
                      <a:gd name="connsiteY39" fmla="*/ 677012 h 5416094"/>
                      <a:gd name="connsiteX40" fmla="*/ 0 w 7886700"/>
                      <a:gd name="connsiteY40" fmla="*/ 0 h 54160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886700" h="5416094" extrusionOk="0">
                        <a:moveTo>
                          <a:pt x="0" y="0"/>
                        </a:moveTo>
                        <a:cubicBezTo>
                          <a:pt x="165412" y="-21137"/>
                          <a:pt x="322344" y="-21985"/>
                          <a:pt x="578358" y="0"/>
                        </a:cubicBezTo>
                        <a:cubicBezTo>
                          <a:pt x="834372" y="21985"/>
                          <a:pt x="888520" y="-5136"/>
                          <a:pt x="998982" y="0"/>
                        </a:cubicBezTo>
                        <a:cubicBezTo>
                          <a:pt x="1109444" y="5136"/>
                          <a:pt x="1622600" y="-36529"/>
                          <a:pt x="1813941" y="0"/>
                        </a:cubicBezTo>
                        <a:cubicBezTo>
                          <a:pt x="2005282" y="36529"/>
                          <a:pt x="2177619" y="19108"/>
                          <a:pt x="2392299" y="0"/>
                        </a:cubicBezTo>
                        <a:cubicBezTo>
                          <a:pt x="2606979" y="-19108"/>
                          <a:pt x="2788556" y="-21788"/>
                          <a:pt x="2970657" y="0"/>
                        </a:cubicBezTo>
                        <a:cubicBezTo>
                          <a:pt x="3152758" y="21788"/>
                          <a:pt x="3596738" y="18723"/>
                          <a:pt x="3785616" y="0"/>
                        </a:cubicBezTo>
                        <a:cubicBezTo>
                          <a:pt x="3974494" y="-18723"/>
                          <a:pt x="4136501" y="9985"/>
                          <a:pt x="4285107" y="0"/>
                        </a:cubicBezTo>
                        <a:cubicBezTo>
                          <a:pt x="4433713" y="-9985"/>
                          <a:pt x="4710656" y="-6143"/>
                          <a:pt x="5100066" y="0"/>
                        </a:cubicBezTo>
                        <a:cubicBezTo>
                          <a:pt x="5489476" y="6143"/>
                          <a:pt x="5703885" y="5883"/>
                          <a:pt x="5915025" y="0"/>
                        </a:cubicBezTo>
                        <a:cubicBezTo>
                          <a:pt x="6126165" y="-5883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286910" y="4832"/>
                          <a:pt x="7886700" y="0"/>
                        </a:cubicBezTo>
                        <a:cubicBezTo>
                          <a:pt x="7917044" y="253972"/>
                          <a:pt x="7878280" y="382927"/>
                          <a:pt x="7886700" y="622851"/>
                        </a:cubicBezTo>
                        <a:cubicBezTo>
                          <a:pt x="7895120" y="862775"/>
                          <a:pt x="7898095" y="881954"/>
                          <a:pt x="7886700" y="1137380"/>
                        </a:cubicBezTo>
                        <a:cubicBezTo>
                          <a:pt x="7875305" y="1392806"/>
                          <a:pt x="7859449" y="1500954"/>
                          <a:pt x="7886700" y="1814391"/>
                        </a:cubicBezTo>
                        <a:cubicBezTo>
                          <a:pt x="7913951" y="2127828"/>
                          <a:pt x="7899710" y="2276490"/>
                          <a:pt x="7886700" y="2491403"/>
                        </a:cubicBezTo>
                        <a:cubicBezTo>
                          <a:pt x="7873690" y="2706316"/>
                          <a:pt x="7899048" y="2943627"/>
                          <a:pt x="7886700" y="3168415"/>
                        </a:cubicBezTo>
                        <a:cubicBezTo>
                          <a:pt x="7874352" y="3393203"/>
                          <a:pt x="7895759" y="3539359"/>
                          <a:pt x="7886700" y="3899588"/>
                        </a:cubicBezTo>
                        <a:cubicBezTo>
                          <a:pt x="7877641" y="4259817"/>
                          <a:pt x="7907485" y="4437980"/>
                          <a:pt x="7886700" y="4630760"/>
                        </a:cubicBezTo>
                        <a:cubicBezTo>
                          <a:pt x="7865915" y="4823540"/>
                          <a:pt x="7871525" y="5198637"/>
                          <a:pt x="7886700" y="5416094"/>
                        </a:cubicBezTo>
                        <a:cubicBezTo>
                          <a:pt x="7691680" y="5431844"/>
                          <a:pt x="7601555" y="5415681"/>
                          <a:pt x="7466076" y="5416094"/>
                        </a:cubicBezTo>
                        <a:cubicBezTo>
                          <a:pt x="7330597" y="5416507"/>
                          <a:pt x="6831360" y="5424066"/>
                          <a:pt x="6651117" y="5416094"/>
                        </a:cubicBezTo>
                        <a:cubicBezTo>
                          <a:pt x="6470874" y="5408122"/>
                          <a:pt x="6162822" y="5448218"/>
                          <a:pt x="5993892" y="5416094"/>
                        </a:cubicBezTo>
                        <a:cubicBezTo>
                          <a:pt x="5824963" y="5383970"/>
                          <a:pt x="5688089" y="5423575"/>
                          <a:pt x="5494401" y="5416094"/>
                        </a:cubicBezTo>
                        <a:cubicBezTo>
                          <a:pt x="5300713" y="5408613"/>
                          <a:pt x="5038344" y="5439836"/>
                          <a:pt x="4837176" y="5416094"/>
                        </a:cubicBezTo>
                        <a:cubicBezTo>
                          <a:pt x="4636008" y="5392352"/>
                          <a:pt x="4547230" y="5414191"/>
                          <a:pt x="4416552" y="5416094"/>
                        </a:cubicBezTo>
                        <a:cubicBezTo>
                          <a:pt x="4285874" y="5417997"/>
                          <a:pt x="4197467" y="5397786"/>
                          <a:pt x="3995928" y="5416094"/>
                        </a:cubicBezTo>
                        <a:cubicBezTo>
                          <a:pt x="3794389" y="5434402"/>
                          <a:pt x="3512175" y="5385012"/>
                          <a:pt x="3338703" y="5416094"/>
                        </a:cubicBezTo>
                        <a:cubicBezTo>
                          <a:pt x="3165232" y="5447176"/>
                          <a:pt x="2961841" y="5402137"/>
                          <a:pt x="2839212" y="5416094"/>
                        </a:cubicBezTo>
                        <a:cubicBezTo>
                          <a:pt x="2716583" y="5430051"/>
                          <a:pt x="2260631" y="5391454"/>
                          <a:pt x="2103120" y="5416094"/>
                        </a:cubicBezTo>
                        <a:cubicBezTo>
                          <a:pt x="1945609" y="5440734"/>
                          <a:pt x="1802870" y="5413244"/>
                          <a:pt x="1603629" y="5416094"/>
                        </a:cubicBezTo>
                        <a:cubicBezTo>
                          <a:pt x="1404388" y="5418944"/>
                          <a:pt x="1036615" y="5428037"/>
                          <a:pt x="867537" y="5416094"/>
                        </a:cubicBezTo>
                        <a:cubicBezTo>
                          <a:pt x="698459" y="5404151"/>
                          <a:pt x="196765" y="5387017"/>
                          <a:pt x="0" y="5416094"/>
                        </a:cubicBezTo>
                        <a:cubicBezTo>
                          <a:pt x="-7913" y="5158982"/>
                          <a:pt x="-32352" y="4972281"/>
                          <a:pt x="0" y="4684921"/>
                        </a:cubicBezTo>
                        <a:cubicBezTo>
                          <a:pt x="32352" y="4397561"/>
                          <a:pt x="-36146" y="4109983"/>
                          <a:pt x="0" y="3953749"/>
                        </a:cubicBezTo>
                        <a:cubicBezTo>
                          <a:pt x="36146" y="3797515"/>
                          <a:pt x="38942" y="3433311"/>
                          <a:pt x="0" y="3168415"/>
                        </a:cubicBezTo>
                        <a:cubicBezTo>
                          <a:pt x="-38942" y="2903519"/>
                          <a:pt x="-264" y="2810505"/>
                          <a:pt x="0" y="2545564"/>
                        </a:cubicBezTo>
                        <a:cubicBezTo>
                          <a:pt x="264" y="2280623"/>
                          <a:pt x="20689" y="1994225"/>
                          <a:pt x="0" y="1760231"/>
                        </a:cubicBezTo>
                        <a:cubicBezTo>
                          <a:pt x="-20689" y="1526237"/>
                          <a:pt x="16073" y="1386976"/>
                          <a:pt x="0" y="1191541"/>
                        </a:cubicBezTo>
                        <a:cubicBezTo>
                          <a:pt x="-16073" y="996106"/>
                          <a:pt x="-16965" y="844858"/>
                          <a:pt x="0" y="677012"/>
                        </a:cubicBezTo>
                        <a:cubicBezTo>
                          <a:pt x="16965" y="509166"/>
                          <a:pt x="85" y="277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F12E859-E7E2-461D-37ED-B480253EC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4"/>
          <a:stretch/>
        </p:blipFill>
        <p:spPr>
          <a:xfrm>
            <a:off x="1288345" y="914400"/>
            <a:ext cx="6510160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5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4A6139-CED1-F136-1515-503DE1AC3C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185508"/>
              </p:ext>
            </p:extLst>
          </p:nvPr>
        </p:nvGraphicFramePr>
        <p:xfrm>
          <a:off x="381000" y="1905000"/>
          <a:ext cx="8610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44313" y="3465005"/>
            <a:ext cx="5410200" cy="13716"/>
          </a:xfrm>
          <a:custGeom>
            <a:avLst/>
            <a:gdLst>
              <a:gd name="connsiteX0" fmla="*/ 0 w 5410200"/>
              <a:gd name="connsiteY0" fmla="*/ 0 h 13716"/>
              <a:gd name="connsiteX1" fmla="*/ 568071 w 5410200"/>
              <a:gd name="connsiteY1" fmla="*/ 0 h 13716"/>
              <a:gd name="connsiteX2" fmla="*/ 1298448 w 5410200"/>
              <a:gd name="connsiteY2" fmla="*/ 0 h 13716"/>
              <a:gd name="connsiteX3" fmla="*/ 1920621 w 5410200"/>
              <a:gd name="connsiteY3" fmla="*/ 0 h 13716"/>
              <a:gd name="connsiteX4" fmla="*/ 2488692 w 5410200"/>
              <a:gd name="connsiteY4" fmla="*/ 0 h 13716"/>
              <a:gd name="connsiteX5" fmla="*/ 3219069 w 5410200"/>
              <a:gd name="connsiteY5" fmla="*/ 0 h 13716"/>
              <a:gd name="connsiteX6" fmla="*/ 3895344 w 5410200"/>
              <a:gd name="connsiteY6" fmla="*/ 0 h 13716"/>
              <a:gd name="connsiteX7" fmla="*/ 4571619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328160 w 5410200"/>
              <a:gd name="connsiteY11" fmla="*/ 13716 h 13716"/>
              <a:gd name="connsiteX12" fmla="*/ 3597783 w 5410200"/>
              <a:gd name="connsiteY12" fmla="*/ 13716 h 13716"/>
              <a:gd name="connsiteX13" fmla="*/ 3029712 w 5410200"/>
              <a:gd name="connsiteY13" fmla="*/ 13716 h 13716"/>
              <a:gd name="connsiteX14" fmla="*/ 2299335 w 5410200"/>
              <a:gd name="connsiteY14" fmla="*/ 13716 h 13716"/>
              <a:gd name="connsiteX15" fmla="*/ 1514856 w 5410200"/>
              <a:gd name="connsiteY15" fmla="*/ 13716 h 13716"/>
              <a:gd name="connsiteX16" fmla="*/ 892683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  <a:gd name="connsiteX0" fmla="*/ 0 w 5410200"/>
              <a:gd name="connsiteY0" fmla="*/ 0 h 13716"/>
              <a:gd name="connsiteX1" fmla="*/ 622173 w 5410200"/>
              <a:gd name="connsiteY1" fmla="*/ 0 h 13716"/>
              <a:gd name="connsiteX2" fmla="*/ 1136142 w 5410200"/>
              <a:gd name="connsiteY2" fmla="*/ 0 h 13716"/>
              <a:gd name="connsiteX3" fmla="*/ 1920621 w 5410200"/>
              <a:gd name="connsiteY3" fmla="*/ 0 h 13716"/>
              <a:gd name="connsiteX4" fmla="*/ 2542794 w 5410200"/>
              <a:gd name="connsiteY4" fmla="*/ 0 h 13716"/>
              <a:gd name="connsiteX5" fmla="*/ 3164967 w 5410200"/>
              <a:gd name="connsiteY5" fmla="*/ 0 h 13716"/>
              <a:gd name="connsiteX6" fmla="*/ 3949446 w 5410200"/>
              <a:gd name="connsiteY6" fmla="*/ 0 h 13716"/>
              <a:gd name="connsiteX7" fmla="*/ 4517517 w 5410200"/>
              <a:gd name="connsiteY7" fmla="*/ 0 h 13716"/>
              <a:gd name="connsiteX8" fmla="*/ 5410200 w 5410200"/>
              <a:gd name="connsiteY8" fmla="*/ 0 h 13716"/>
              <a:gd name="connsiteX9" fmla="*/ 5410200 w 5410200"/>
              <a:gd name="connsiteY9" fmla="*/ 13716 h 13716"/>
              <a:gd name="connsiteX10" fmla="*/ 4842129 w 5410200"/>
              <a:gd name="connsiteY10" fmla="*/ 13716 h 13716"/>
              <a:gd name="connsiteX11" fmla="*/ 4165854 w 5410200"/>
              <a:gd name="connsiteY11" fmla="*/ 13716 h 13716"/>
              <a:gd name="connsiteX12" fmla="*/ 3543681 w 5410200"/>
              <a:gd name="connsiteY12" fmla="*/ 13716 h 13716"/>
              <a:gd name="connsiteX13" fmla="*/ 2759202 w 5410200"/>
              <a:gd name="connsiteY13" fmla="*/ 13716 h 13716"/>
              <a:gd name="connsiteX14" fmla="*/ 1974723 w 5410200"/>
              <a:gd name="connsiteY14" fmla="*/ 13716 h 13716"/>
              <a:gd name="connsiteX15" fmla="*/ 1406652 w 5410200"/>
              <a:gd name="connsiteY15" fmla="*/ 13716 h 13716"/>
              <a:gd name="connsiteX16" fmla="*/ 730377 w 5410200"/>
              <a:gd name="connsiteY16" fmla="*/ 13716 h 13716"/>
              <a:gd name="connsiteX17" fmla="*/ 0 w 5410200"/>
              <a:gd name="connsiteY17" fmla="*/ 13716 h 13716"/>
              <a:gd name="connsiteX18" fmla="*/ 0 w 5410200"/>
              <a:gd name="connsiteY1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3716" fill="none" extrusionOk="0">
                <a:moveTo>
                  <a:pt x="0" y="0"/>
                </a:moveTo>
                <a:cubicBezTo>
                  <a:pt x="176940" y="8795"/>
                  <a:pt x="295530" y="-3818"/>
                  <a:pt x="568071" y="0"/>
                </a:cubicBezTo>
                <a:cubicBezTo>
                  <a:pt x="821049" y="-7814"/>
                  <a:pt x="977778" y="-9274"/>
                  <a:pt x="1298448" y="0"/>
                </a:cubicBezTo>
                <a:cubicBezTo>
                  <a:pt x="1590381" y="13044"/>
                  <a:pt x="1630605" y="-28"/>
                  <a:pt x="1920621" y="0"/>
                </a:cubicBezTo>
                <a:cubicBezTo>
                  <a:pt x="2206035" y="10386"/>
                  <a:pt x="2357755" y="-28028"/>
                  <a:pt x="2488692" y="0"/>
                </a:cubicBezTo>
                <a:cubicBezTo>
                  <a:pt x="2633521" y="25625"/>
                  <a:pt x="3022777" y="-45440"/>
                  <a:pt x="3219069" y="0"/>
                </a:cubicBezTo>
                <a:cubicBezTo>
                  <a:pt x="3460337" y="63290"/>
                  <a:pt x="3645640" y="26494"/>
                  <a:pt x="3895344" y="0"/>
                </a:cubicBezTo>
                <a:cubicBezTo>
                  <a:pt x="4126339" y="-535"/>
                  <a:pt x="4382665" y="-55222"/>
                  <a:pt x="4571619" y="0"/>
                </a:cubicBezTo>
                <a:cubicBezTo>
                  <a:pt x="4776405" y="-816"/>
                  <a:pt x="5201098" y="-43036"/>
                  <a:pt x="5410200" y="0"/>
                </a:cubicBezTo>
                <a:cubicBezTo>
                  <a:pt x="5409052" y="2649"/>
                  <a:pt x="5410186" y="9063"/>
                  <a:pt x="5410200" y="13716"/>
                </a:cubicBezTo>
                <a:cubicBezTo>
                  <a:pt x="5133704" y="5182"/>
                  <a:pt x="5123444" y="31477"/>
                  <a:pt x="4842129" y="13716"/>
                </a:cubicBezTo>
                <a:cubicBezTo>
                  <a:pt x="4568650" y="-219"/>
                  <a:pt x="4447390" y="8221"/>
                  <a:pt x="4328160" y="13716"/>
                </a:cubicBezTo>
                <a:cubicBezTo>
                  <a:pt x="4227436" y="28078"/>
                  <a:pt x="3754725" y="-2253"/>
                  <a:pt x="3597783" y="13716"/>
                </a:cubicBezTo>
                <a:cubicBezTo>
                  <a:pt x="3459353" y="10223"/>
                  <a:pt x="3317740" y="47315"/>
                  <a:pt x="3029712" y="13716"/>
                </a:cubicBezTo>
                <a:cubicBezTo>
                  <a:pt x="2766446" y="5245"/>
                  <a:pt x="2645518" y="35922"/>
                  <a:pt x="2299335" y="13716"/>
                </a:cubicBezTo>
                <a:cubicBezTo>
                  <a:pt x="1977844" y="23735"/>
                  <a:pt x="1781583" y="-1801"/>
                  <a:pt x="1514856" y="13716"/>
                </a:cubicBezTo>
                <a:cubicBezTo>
                  <a:pt x="1212648" y="18781"/>
                  <a:pt x="1087880" y="-4407"/>
                  <a:pt x="892683" y="13716"/>
                </a:cubicBezTo>
                <a:cubicBezTo>
                  <a:pt x="745769" y="11772"/>
                  <a:pt x="183254" y="-32062"/>
                  <a:pt x="0" y="13716"/>
                </a:cubicBezTo>
                <a:cubicBezTo>
                  <a:pt x="-907" y="9799"/>
                  <a:pt x="-75" y="7151"/>
                  <a:pt x="0" y="0"/>
                </a:cubicBezTo>
                <a:close/>
              </a:path>
              <a:path w="5410200" h="13716" stroke="0" extrusionOk="0">
                <a:moveTo>
                  <a:pt x="0" y="0"/>
                </a:moveTo>
                <a:cubicBezTo>
                  <a:pt x="269468" y="-22806"/>
                  <a:pt x="392563" y="4840"/>
                  <a:pt x="622173" y="0"/>
                </a:cubicBezTo>
                <a:cubicBezTo>
                  <a:pt x="884216" y="-2196"/>
                  <a:pt x="1034637" y="7784"/>
                  <a:pt x="1136142" y="0"/>
                </a:cubicBezTo>
                <a:cubicBezTo>
                  <a:pt x="1204956" y="5920"/>
                  <a:pt x="1559779" y="-61408"/>
                  <a:pt x="1920621" y="0"/>
                </a:cubicBezTo>
                <a:cubicBezTo>
                  <a:pt x="2280250" y="-18581"/>
                  <a:pt x="2372470" y="4128"/>
                  <a:pt x="2542794" y="0"/>
                </a:cubicBezTo>
                <a:cubicBezTo>
                  <a:pt x="2688150" y="-17189"/>
                  <a:pt x="2885478" y="-51412"/>
                  <a:pt x="3164967" y="0"/>
                </a:cubicBezTo>
                <a:cubicBezTo>
                  <a:pt x="3470933" y="16143"/>
                  <a:pt x="3588003" y="-4313"/>
                  <a:pt x="3949446" y="0"/>
                </a:cubicBezTo>
                <a:cubicBezTo>
                  <a:pt x="4331172" y="1470"/>
                  <a:pt x="4289286" y="5331"/>
                  <a:pt x="4517517" y="0"/>
                </a:cubicBezTo>
                <a:cubicBezTo>
                  <a:pt x="4736577" y="41911"/>
                  <a:pt x="5141868" y="443"/>
                  <a:pt x="5410200" y="0"/>
                </a:cubicBezTo>
                <a:cubicBezTo>
                  <a:pt x="5410845" y="2936"/>
                  <a:pt x="5409877" y="9829"/>
                  <a:pt x="5410200" y="13716"/>
                </a:cubicBezTo>
                <a:cubicBezTo>
                  <a:pt x="5130880" y="48304"/>
                  <a:pt x="5008082" y="-27188"/>
                  <a:pt x="4842129" y="13716"/>
                </a:cubicBezTo>
                <a:cubicBezTo>
                  <a:pt x="4629232" y="38478"/>
                  <a:pt x="4430159" y="43872"/>
                  <a:pt x="4165854" y="13716"/>
                </a:cubicBezTo>
                <a:cubicBezTo>
                  <a:pt x="3880517" y="17026"/>
                  <a:pt x="3820863" y="-12209"/>
                  <a:pt x="3543681" y="13716"/>
                </a:cubicBezTo>
                <a:cubicBezTo>
                  <a:pt x="3267577" y="39687"/>
                  <a:pt x="3047131" y="-8774"/>
                  <a:pt x="2759202" y="13716"/>
                </a:cubicBezTo>
                <a:cubicBezTo>
                  <a:pt x="2418778" y="17929"/>
                  <a:pt x="2206820" y="-35095"/>
                  <a:pt x="1974723" y="13716"/>
                </a:cubicBezTo>
                <a:cubicBezTo>
                  <a:pt x="1740429" y="35710"/>
                  <a:pt x="1599301" y="34493"/>
                  <a:pt x="1406652" y="13716"/>
                </a:cubicBezTo>
                <a:cubicBezTo>
                  <a:pt x="1196601" y="3966"/>
                  <a:pt x="938578" y="38717"/>
                  <a:pt x="730377" y="13716"/>
                </a:cubicBezTo>
                <a:cubicBezTo>
                  <a:pt x="524173" y="26651"/>
                  <a:pt x="336004" y="-17469"/>
                  <a:pt x="0" y="13716"/>
                </a:cubicBezTo>
                <a:cubicBezTo>
                  <a:pt x="-377" y="9245"/>
                  <a:pt x="1157" y="3819"/>
                  <a:pt x="0" y="0"/>
                </a:cubicBezTo>
                <a:close/>
              </a:path>
              <a:path w="5410200" h="13716" fill="none" stroke="0" extrusionOk="0">
                <a:moveTo>
                  <a:pt x="0" y="0"/>
                </a:moveTo>
                <a:cubicBezTo>
                  <a:pt x="148438" y="-27720"/>
                  <a:pt x="315263" y="-14841"/>
                  <a:pt x="568071" y="0"/>
                </a:cubicBezTo>
                <a:cubicBezTo>
                  <a:pt x="840209" y="21288"/>
                  <a:pt x="982180" y="-6281"/>
                  <a:pt x="1298448" y="0"/>
                </a:cubicBezTo>
                <a:cubicBezTo>
                  <a:pt x="1577021" y="13763"/>
                  <a:pt x="1630910" y="1060"/>
                  <a:pt x="1920621" y="0"/>
                </a:cubicBezTo>
                <a:cubicBezTo>
                  <a:pt x="2200928" y="-1340"/>
                  <a:pt x="2382869" y="-10369"/>
                  <a:pt x="2488692" y="0"/>
                </a:cubicBezTo>
                <a:cubicBezTo>
                  <a:pt x="2620356" y="20061"/>
                  <a:pt x="3042766" y="-74691"/>
                  <a:pt x="3219069" y="0"/>
                </a:cubicBezTo>
                <a:cubicBezTo>
                  <a:pt x="3395755" y="31704"/>
                  <a:pt x="3646717" y="33546"/>
                  <a:pt x="3895344" y="0"/>
                </a:cubicBezTo>
                <a:cubicBezTo>
                  <a:pt x="4131847" y="-43416"/>
                  <a:pt x="4371681" y="11418"/>
                  <a:pt x="4571619" y="0"/>
                </a:cubicBezTo>
                <a:cubicBezTo>
                  <a:pt x="4799447" y="47677"/>
                  <a:pt x="5212547" y="1562"/>
                  <a:pt x="5410200" y="0"/>
                </a:cubicBezTo>
                <a:cubicBezTo>
                  <a:pt x="5408905" y="2744"/>
                  <a:pt x="5410401" y="9950"/>
                  <a:pt x="5410200" y="13716"/>
                </a:cubicBezTo>
                <a:cubicBezTo>
                  <a:pt x="5139576" y="2947"/>
                  <a:pt x="5122299" y="33775"/>
                  <a:pt x="4842129" y="13716"/>
                </a:cubicBezTo>
                <a:cubicBezTo>
                  <a:pt x="4566356" y="6655"/>
                  <a:pt x="4456854" y="15426"/>
                  <a:pt x="4328160" y="13716"/>
                </a:cubicBezTo>
                <a:cubicBezTo>
                  <a:pt x="4234703" y="-822"/>
                  <a:pt x="3768176" y="-16062"/>
                  <a:pt x="3597783" y="13716"/>
                </a:cubicBezTo>
                <a:cubicBezTo>
                  <a:pt x="3430303" y="10148"/>
                  <a:pt x="3287506" y="20215"/>
                  <a:pt x="3029712" y="13716"/>
                </a:cubicBezTo>
                <a:cubicBezTo>
                  <a:pt x="2742636" y="-2421"/>
                  <a:pt x="2637847" y="18109"/>
                  <a:pt x="2299335" y="13716"/>
                </a:cubicBezTo>
                <a:cubicBezTo>
                  <a:pt x="1959433" y="-7861"/>
                  <a:pt x="1779456" y="37101"/>
                  <a:pt x="1514856" y="13716"/>
                </a:cubicBezTo>
                <a:cubicBezTo>
                  <a:pt x="1212431" y="31797"/>
                  <a:pt x="1086601" y="7282"/>
                  <a:pt x="892683" y="13716"/>
                </a:cubicBezTo>
                <a:cubicBezTo>
                  <a:pt x="721500" y="45800"/>
                  <a:pt x="194249" y="-29802"/>
                  <a:pt x="0" y="13716"/>
                </a:cubicBezTo>
                <a:cubicBezTo>
                  <a:pt x="-508" y="9800"/>
                  <a:pt x="-280" y="682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10200"/>
                      <a:gd name="connsiteY0" fmla="*/ 0 h 13716"/>
                      <a:gd name="connsiteX1" fmla="*/ 568071 w 5410200"/>
                      <a:gd name="connsiteY1" fmla="*/ 0 h 13716"/>
                      <a:gd name="connsiteX2" fmla="*/ 1298448 w 5410200"/>
                      <a:gd name="connsiteY2" fmla="*/ 0 h 13716"/>
                      <a:gd name="connsiteX3" fmla="*/ 1920621 w 5410200"/>
                      <a:gd name="connsiteY3" fmla="*/ 0 h 13716"/>
                      <a:gd name="connsiteX4" fmla="*/ 2488692 w 5410200"/>
                      <a:gd name="connsiteY4" fmla="*/ 0 h 13716"/>
                      <a:gd name="connsiteX5" fmla="*/ 3219069 w 5410200"/>
                      <a:gd name="connsiteY5" fmla="*/ 0 h 13716"/>
                      <a:gd name="connsiteX6" fmla="*/ 3895344 w 5410200"/>
                      <a:gd name="connsiteY6" fmla="*/ 0 h 13716"/>
                      <a:gd name="connsiteX7" fmla="*/ 4571619 w 5410200"/>
                      <a:gd name="connsiteY7" fmla="*/ 0 h 13716"/>
                      <a:gd name="connsiteX8" fmla="*/ 5410200 w 5410200"/>
                      <a:gd name="connsiteY8" fmla="*/ 0 h 13716"/>
                      <a:gd name="connsiteX9" fmla="*/ 5410200 w 5410200"/>
                      <a:gd name="connsiteY9" fmla="*/ 13716 h 13716"/>
                      <a:gd name="connsiteX10" fmla="*/ 4842129 w 5410200"/>
                      <a:gd name="connsiteY10" fmla="*/ 13716 h 13716"/>
                      <a:gd name="connsiteX11" fmla="*/ 4328160 w 5410200"/>
                      <a:gd name="connsiteY11" fmla="*/ 13716 h 13716"/>
                      <a:gd name="connsiteX12" fmla="*/ 3597783 w 5410200"/>
                      <a:gd name="connsiteY12" fmla="*/ 13716 h 13716"/>
                      <a:gd name="connsiteX13" fmla="*/ 3029712 w 5410200"/>
                      <a:gd name="connsiteY13" fmla="*/ 13716 h 13716"/>
                      <a:gd name="connsiteX14" fmla="*/ 2299335 w 5410200"/>
                      <a:gd name="connsiteY14" fmla="*/ 13716 h 13716"/>
                      <a:gd name="connsiteX15" fmla="*/ 1514856 w 5410200"/>
                      <a:gd name="connsiteY15" fmla="*/ 13716 h 13716"/>
                      <a:gd name="connsiteX16" fmla="*/ 892683 w 5410200"/>
                      <a:gd name="connsiteY16" fmla="*/ 13716 h 13716"/>
                      <a:gd name="connsiteX17" fmla="*/ 0 w 5410200"/>
                      <a:gd name="connsiteY17" fmla="*/ 13716 h 13716"/>
                      <a:gd name="connsiteX18" fmla="*/ 0 w 5410200"/>
                      <a:gd name="connsiteY1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410200" h="13716" fill="none" extrusionOk="0">
                        <a:moveTo>
                          <a:pt x="0" y="0"/>
                        </a:moveTo>
                        <a:cubicBezTo>
                          <a:pt x="163050" y="-18707"/>
                          <a:pt x="319321" y="-16364"/>
                          <a:pt x="568071" y="0"/>
                        </a:cubicBezTo>
                        <a:cubicBezTo>
                          <a:pt x="816821" y="16364"/>
                          <a:pt x="1013224" y="-7268"/>
                          <a:pt x="1298448" y="0"/>
                        </a:cubicBezTo>
                        <a:cubicBezTo>
                          <a:pt x="1583672" y="7268"/>
                          <a:pt x="1631711" y="-3367"/>
                          <a:pt x="1920621" y="0"/>
                        </a:cubicBezTo>
                        <a:cubicBezTo>
                          <a:pt x="2209531" y="3367"/>
                          <a:pt x="2364420" y="-19184"/>
                          <a:pt x="2488692" y="0"/>
                        </a:cubicBezTo>
                        <a:cubicBezTo>
                          <a:pt x="2612964" y="19184"/>
                          <a:pt x="3023298" y="-34627"/>
                          <a:pt x="3219069" y="0"/>
                        </a:cubicBezTo>
                        <a:cubicBezTo>
                          <a:pt x="3414840" y="34627"/>
                          <a:pt x="3656810" y="24043"/>
                          <a:pt x="3895344" y="0"/>
                        </a:cubicBezTo>
                        <a:cubicBezTo>
                          <a:pt x="4133879" y="-24043"/>
                          <a:pt x="4393984" y="-19577"/>
                          <a:pt x="4571619" y="0"/>
                        </a:cubicBezTo>
                        <a:cubicBezTo>
                          <a:pt x="4749255" y="19577"/>
                          <a:pt x="5179928" y="-6281"/>
                          <a:pt x="5410200" y="0"/>
                        </a:cubicBezTo>
                        <a:cubicBezTo>
                          <a:pt x="5409587" y="2854"/>
                          <a:pt x="5409791" y="9451"/>
                          <a:pt x="5410200" y="13716"/>
                        </a:cubicBezTo>
                        <a:cubicBezTo>
                          <a:pt x="5139060" y="2179"/>
                          <a:pt x="5121593" y="26463"/>
                          <a:pt x="4842129" y="13716"/>
                        </a:cubicBezTo>
                        <a:cubicBezTo>
                          <a:pt x="4562665" y="969"/>
                          <a:pt x="4448273" y="4915"/>
                          <a:pt x="4328160" y="13716"/>
                        </a:cubicBezTo>
                        <a:cubicBezTo>
                          <a:pt x="4208047" y="22517"/>
                          <a:pt x="3760936" y="17995"/>
                          <a:pt x="3597783" y="13716"/>
                        </a:cubicBezTo>
                        <a:cubicBezTo>
                          <a:pt x="3434630" y="9437"/>
                          <a:pt x="3299718" y="28641"/>
                          <a:pt x="3029712" y="13716"/>
                        </a:cubicBezTo>
                        <a:cubicBezTo>
                          <a:pt x="2759706" y="-1209"/>
                          <a:pt x="2640159" y="22822"/>
                          <a:pt x="2299335" y="13716"/>
                        </a:cubicBezTo>
                        <a:cubicBezTo>
                          <a:pt x="1958511" y="4610"/>
                          <a:pt x="1801186" y="24413"/>
                          <a:pt x="1514856" y="13716"/>
                        </a:cubicBezTo>
                        <a:cubicBezTo>
                          <a:pt x="1228526" y="3019"/>
                          <a:pt x="1063509" y="-9877"/>
                          <a:pt x="892683" y="13716"/>
                        </a:cubicBezTo>
                        <a:cubicBezTo>
                          <a:pt x="721857" y="37309"/>
                          <a:pt x="186945" y="-25469"/>
                          <a:pt x="0" y="13716"/>
                        </a:cubicBezTo>
                        <a:cubicBezTo>
                          <a:pt x="-342" y="9537"/>
                          <a:pt x="-97" y="6817"/>
                          <a:pt x="0" y="0"/>
                        </a:cubicBezTo>
                        <a:close/>
                      </a:path>
                      <a:path w="5410200" h="13716" stroke="0" extrusionOk="0">
                        <a:moveTo>
                          <a:pt x="0" y="0"/>
                        </a:moveTo>
                        <a:cubicBezTo>
                          <a:pt x="285096" y="-4925"/>
                          <a:pt x="376456" y="22268"/>
                          <a:pt x="622173" y="0"/>
                        </a:cubicBezTo>
                        <a:cubicBezTo>
                          <a:pt x="867890" y="-22268"/>
                          <a:pt x="1031392" y="7228"/>
                          <a:pt x="1136142" y="0"/>
                        </a:cubicBezTo>
                        <a:cubicBezTo>
                          <a:pt x="1240892" y="-7228"/>
                          <a:pt x="1561853" y="9877"/>
                          <a:pt x="1920621" y="0"/>
                        </a:cubicBezTo>
                        <a:cubicBezTo>
                          <a:pt x="2279389" y="-9877"/>
                          <a:pt x="2367255" y="19546"/>
                          <a:pt x="2542794" y="0"/>
                        </a:cubicBezTo>
                        <a:cubicBezTo>
                          <a:pt x="2718333" y="-19546"/>
                          <a:pt x="2866732" y="-22226"/>
                          <a:pt x="3164967" y="0"/>
                        </a:cubicBezTo>
                        <a:cubicBezTo>
                          <a:pt x="3463202" y="22226"/>
                          <a:pt x="3568055" y="-2765"/>
                          <a:pt x="3949446" y="0"/>
                        </a:cubicBezTo>
                        <a:cubicBezTo>
                          <a:pt x="4330837" y="2765"/>
                          <a:pt x="4287895" y="10557"/>
                          <a:pt x="4517517" y="0"/>
                        </a:cubicBezTo>
                        <a:cubicBezTo>
                          <a:pt x="4747139" y="-10557"/>
                          <a:pt x="5149588" y="8716"/>
                          <a:pt x="5410200" y="0"/>
                        </a:cubicBezTo>
                        <a:cubicBezTo>
                          <a:pt x="5410660" y="2787"/>
                          <a:pt x="5410166" y="9748"/>
                          <a:pt x="5410200" y="13716"/>
                        </a:cubicBezTo>
                        <a:cubicBezTo>
                          <a:pt x="5163327" y="36922"/>
                          <a:pt x="5008749" y="6121"/>
                          <a:pt x="4842129" y="13716"/>
                        </a:cubicBezTo>
                        <a:cubicBezTo>
                          <a:pt x="4675509" y="21311"/>
                          <a:pt x="4433401" y="-5187"/>
                          <a:pt x="4165854" y="13716"/>
                        </a:cubicBezTo>
                        <a:cubicBezTo>
                          <a:pt x="3898308" y="32619"/>
                          <a:pt x="3809032" y="-13282"/>
                          <a:pt x="3543681" y="13716"/>
                        </a:cubicBezTo>
                        <a:cubicBezTo>
                          <a:pt x="3278330" y="40714"/>
                          <a:pt x="3073876" y="-20489"/>
                          <a:pt x="2759202" y="13716"/>
                        </a:cubicBezTo>
                        <a:cubicBezTo>
                          <a:pt x="2444528" y="47921"/>
                          <a:pt x="2204144" y="-1200"/>
                          <a:pt x="1974723" y="13716"/>
                        </a:cubicBezTo>
                        <a:cubicBezTo>
                          <a:pt x="1745302" y="28632"/>
                          <a:pt x="1602335" y="26918"/>
                          <a:pt x="1406652" y="13716"/>
                        </a:cubicBezTo>
                        <a:cubicBezTo>
                          <a:pt x="1210969" y="514"/>
                          <a:pt x="923948" y="-1411"/>
                          <a:pt x="730377" y="13716"/>
                        </a:cubicBezTo>
                        <a:cubicBezTo>
                          <a:pt x="536806" y="28843"/>
                          <a:pt x="336496" y="-4713"/>
                          <a:pt x="0" y="13716"/>
                        </a:cubicBezTo>
                        <a:cubicBezTo>
                          <a:pt x="-535" y="9547"/>
                          <a:pt x="488" y="451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2A53106-EBC0-98BE-BB83-E66042EC7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1362531"/>
              </p:ext>
            </p:extLst>
          </p:nvPr>
        </p:nvGraphicFramePr>
        <p:xfrm>
          <a:off x="3486012" y="640822"/>
          <a:ext cx="5581787" cy="5836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42B5D15-13B5-144B-9FF1-DA84EE3B8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2133600"/>
            <a:ext cx="320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0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464" y="1634502"/>
            <a:ext cx="783869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30936" y="1538176"/>
            <a:ext cx="1405092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3F3B84D-F899-BA62-9FE3-FA0AC67448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272073"/>
              </p:ext>
            </p:extLst>
          </p:nvPr>
        </p:nvGraphicFramePr>
        <p:xfrm>
          <a:off x="397742" y="1828800"/>
          <a:ext cx="8593857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64" name="Rectangle 6163">
            <a:extLst>
              <a:ext uri="{FF2B5EF4-FFF2-40B4-BE49-F238E27FC236}">
                <a16:creationId xmlns:a16="http://schemas.microsoft.com/office/drawing/2014/main" id="{87E5499B-AC4D-4A4A-8703-C49F28272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9DDD42D1-DE2F-ADD8-5CCD-DC87993744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042748" y="679731"/>
            <a:ext cx="3872650" cy="282547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b="1" dirty="0">
                <a:solidFill>
                  <a:schemeClr val="accent2"/>
                </a:solidFill>
                <a:latin typeface="+mn-lt"/>
              </a:rPr>
              <a:t>Navigating the Procurement Process</a:t>
            </a:r>
          </a:p>
        </p:txBody>
      </p:sp>
      <p:grpSp>
        <p:nvGrpSpPr>
          <p:cNvPr id="6166" name="Group 616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9" y="2733628"/>
            <a:ext cx="1340409" cy="5777807"/>
            <a:chOff x="329184" y="2"/>
            <a:chExt cx="524256" cy="5777807"/>
          </a:xfrm>
        </p:grpSpPr>
        <p:cxnSp>
          <p:nvCxnSpPr>
            <p:cNvPr id="6167" name="Straight Connector 616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8" name="Rectangle 616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70" name="Rectangle 616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6468" y="269325"/>
            <a:ext cx="4009812" cy="61719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30EDD953-448E-C678-CC2E-D1F9B7A3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6143" y="420005"/>
            <a:ext cx="2436144" cy="2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What Is Procurement? | Everything You'll Ever Need to Know | JAGGAER">
            <a:extLst>
              <a:ext uri="{FF2B5EF4-FFF2-40B4-BE49-F238E27FC236}">
                <a16:creationId xmlns:a16="http://schemas.microsoft.com/office/drawing/2014/main" id="{51C34299-92F5-F6AB-C5EB-6339325E0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" y="3625432"/>
            <a:ext cx="3676830" cy="2454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14" name="Rectangle 5120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03" name="Content Placeholder 1">
            <a:extLst>
              <a:ext uri="{FF2B5EF4-FFF2-40B4-BE49-F238E27FC236}">
                <a16:creationId xmlns:a16="http://schemas.microsoft.com/office/drawing/2014/main" id="{F012C651-0174-0821-5E43-ED35BD2E4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" y="1948436"/>
            <a:ext cx="7010400" cy="4223764"/>
          </a:xfrm>
          <a:prstGeom prst="rect">
            <a:avLst/>
          </a:prstGeom>
        </p:spPr>
      </p:pic>
      <p:sp>
        <p:nvSpPr>
          <p:cNvPr id="51215" name="Right Triangle 51209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16" name="Rectangle 51211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330" y="623275"/>
            <a:ext cx="8178790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 descr="Logo&#10;&#10;Description automatically generated">
            <a:extLst>
              <a:ext uri="{FF2B5EF4-FFF2-40B4-BE49-F238E27FC236}">
                <a16:creationId xmlns:a16="http://schemas.microsoft.com/office/drawing/2014/main" id="{64742F73-79B1-D14F-E93C-745472D42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19085" r="6262" b="17836"/>
          <a:stretch/>
        </p:blipFill>
        <p:spPr>
          <a:xfrm>
            <a:off x="6096000" y="685800"/>
            <a:ext cx="2514600" cy="162021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69E6-0461-E9D5-7AF1-EF4CFF0E5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  <a:latin typeface="+mn-lt"/>
              </a:rPr>
              <a:t>Compliance Requirements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DBFA77C-8053-AC00-224C-4DAE90400D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40" y="5257800"/>
            <a:ext cx="4353340" cy="1143000"/>
          </a:xfrm>
          <a:custGeom>
            <a:avLst/>
            <a:gdLst>
              <a:gd name="connsiteX0" fmla="*/ 0 w 4353340"/>
              <a:gd name="connsiteY0" fmla="*/ 0 h 1143000"/>
              <a:gd name="connsiteX1" fmla="*/ 534839 w 4353340"/>
              <a:gd name="connsiteY1" fmla="*/ 0 h 1143000"/>
              <a:gd name="connsiteX2" fmla="*/ 1243811 w 4353340"/>
              <a:gd name="connsiteY2" fmla="*/ 0 h 1143000"/>
              <a:gd name="connsiteX3" fmla="*/ 1822184 w 4353340"/>
              <a:gd name="connsiteY3" fmla="*/ 0 h 1143000"/>
              <a:gd name="connsiteX4" fmla="*/ 2357023 w 4353340"/>
              <a:gd name="connsiteY4" fmla="*/ 0 h 1143000"/>
              <a:gd name="connsiteX5" fmla="*/ 2848328 w 4353340"/>
              <a:gd name="connsiteY5" fmla="*/ 0 h 1143000"/>
              <a:gd name="connsiteX6" fmla="*/ 3470234 w 4353340"/>
              <a:gd name="connsiteY6" fmla="*/ 0 h 1143000"/>
              <a:gd name="connsiteX7" fmla="*/ 4353340 w 4353340"/>
              <a:gd name="connsiteY7" fmla="*/ 0 h 1143000"/>
              <a:gd name="connsiteX8" fmla="*/ 4353340 w 4353340"/>
              <a:gd name="connsiteY8" fmla="*/ 548640 h 1143000"/>
              <a:gd name="connsiteX9" fmla="*/ 4353340 w 4353340"/>
              <a:gd name="connsiteY9" fmla="*/ 1143000 h 1143000"/>
              <a:gd name="connsiteX10" fmla="*/ 3818501 w 4353340"/>
              <a:gd name="connsiteY10" fmla="*/ 1143000 h 1143000"/>
              <a:gd name="connsiteX11" fmla="*/ 3153062 w 4353340"/>
              <a:gd name="connsiteY11" fmla="*/ 1143000 h 1143000"/>
              <a:gd name="connsiteX12" fmla="*/ 2661756 w 4353340"/>
              <a:gd name="connsiteY12" fmla="*/ 1143000 h 1143000"/>
              <a:gd name="connsiteX13" fmla="*/ 2170451 w 4353340"/>
              <a:gd name="connsiteY13" fmla="*/ 1143000 h 1143000"/>
              <a:gd name="connsiteX14" fmla="*/ 1505012 w 4353340"/>
              <a:gd name="connsiteY14" fmla="*/ 1143000 h 1143000"/>
              <a:gd name="connsiteX15" fmla="*/ 1013706 w 4353340"/>
              <a:gd name="connsiteY15" fmla="*/ 1143000 h 1143000"/>
              <a:gd name="connsiteX16" fmla="*/ 0 w 4353340"/>
              <a:gd name="connsiteY16" fmla="*/ 1143000 h 1143000"/>
              <a:gd name="connsiteX17" fmla="*/ 0 w 4353340"/>
              <a:gd name="connsiteY17" fmla="*/ 571500 h 1143000"/>
              <a:gd name="connsiteX18" fmla="*/ 0 w 4353340"/>
              <a:gd name="connsiteY18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53340" h="1143000" extrusionOk="0">
                <a:moveTo>
                  <a:pt x="0" y="0"/>
                </a:moveTo>
                <a:cubicBezTo>
                  <a:pt x="178842" y="-13466"/>
                  <a:pt x="268675" y="20914"/>
                  <a:pt x="534839" y="0"/>
                </a:cubicBezTo>
                <a:cubicBezTo>
                  <a:pt x="801003" y="-20914"/>
                  <a:pt x="981947" y="22284"/>
                  <a:pt x="1243811" y="0"/>
                </a:cubicBezTo>
                <a:cubicBezTo>
                  <a:pt x="1505675" y="-22284"/>
                  <a:pt x="1674637" y="-1953"/>
                  <a:pt x="1822184" y="0"/>
                </a:cubicBezTo>
                <a:cubicBezTo>
                  <a:pt x="1969731" y="1953"/>
                  <a:pt x="2106638" y="-25932"/>
                  <a:pt x="2357023" y="0"/>
                </a:cubicBezTo>
                <a:cubicBezTo>
                  <a:pt x="2607408" y="25932"/>
                  <a:pt x="2749342" y="-17142"/>
                  <a:pt x="2848328" y="0"/>
                </a:cubicBezTo>
                <a:cubicBezTo>
                  <a:pt x="2947314" y="17142"/>
                  <a:pt x="3215803" y="-6980"/>
                  <a:pt x="3470234" y="0"/>
                </a:cubicBezTo>
                <a:cubicBezTo>
                  <a:pt x="3724665" y="6980"/>
                  <a:pt x="4054368" y="-1220"/>
                  <a:pt x="4353340" y="0"/>
                </a:cubicBezTo>
                <a:cubicBezTo>
                  <a:pt x="4367675" y="176514"/>
                  <a:pt x="4376254" y="430890"/>
                  <a:pt x="4353340" y="548640"/>
                </a:cubicBezTo>
                <a:cubicBezTo>
                  <a:pt x="4330426" y="666390"/>
                  <a:pt x="4349636" y="961431"/>
                  <a:pt x="4353340" y="1143000"/>
                </a:cubicBezTo>
                <a:cubicBezTo>
                  <a:pt x="4142644" y="1145365"/>
                  <a:pt x="3952515" y="1124521"/>
                  <a:pt x="3818501" y="1143000"/>
                </a:cubicBezTo>
                <a:cubicBezTo>
                  <a:pt x="3684487" y="1161479"/>
                  <a:pt x="3338934" y="1138082"/>
                  <a:pt x="3153062" y="1143000"/>
                </a:cubicBezTo>
                <a:cubicBezTo>
                  <a:pt x="2967190" y="1147918"/>
                  <a:pt x="2787880" y="1135953"/>
                  <a:pt x="2661756" y="1143000"/>
                </a:cubicBezTo>
                <a:cubicBezTo>
                  <a:pt x="2535632" y="1150047"/>
                  <a:pt x="2374817" y="1144809"/>
                  <a:pt x="2170451" y="1143000"/>
                </a:cubicBezTo>
                <a:cubicBezTo>
                  <a:pt x="1966086" y="1141191"/>
                  <a:pt x="1684205" y="1126020"/>
                  <a:pt x="1505012" y="1143000"/>
                </a:cubicBezTo>
                <a:cubicBezTo>
                  <a:pt x="1325819" y="1159980"/>
                  <a:pt x="1125992" y="1156385"/>
                  <a:pt x="1013706" y="1143000"/>
                </a:cubicBezTo>
                <a:cubicBezTo>
                  <a:pt x="901420" y="1129615"/>
                  <a:pt x="272420" y="1191357"/>
                  <a:pt x="0" y="1143000"/>
                </a:cubicBezTo>
                <a:cubicBezTo>
                  <a:pt x="26002" y="897287"/>
                  <a:pt x="-4510" y="844171"/>
                  <a:pt x="0" y="571500"/>
                </a:cubicBezTo>
                <a:cubicBezTo>
                  <a:pt x="4510" y="298829"/>
                  <a:pt x="-4058" y="187029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2480437036"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E8BAFB8-7D89-5B27-1D2C-2D6D5062C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447">
            <a:off x="5625346" y="862013"/>
            <a:ext cx="3314700" cy="1657350"/>
          </a:xfrm>
          <a:custGeom>
            <a:avLst/>
            <a:gdLst>
              <a:gd name="connsiteX0" fmla="*/ 0 w 3314700"/>
              <a:gd name="connsiteY0" fmla="*/ 0 h 1657350"/>
              <a:gd name="connsiteX1" fmla="*/ 729234 w 3314700"/>
              <a:gd name="connsiteY1" fmla="*/ 0 h 1657350"/>
              <a:gd name="connsiteX2" fmla="*/ 1425321 w 3314700"/>
              <a:gd name="connsiteY2" fmla="*/ 0 h 1657350"/>
              <a:gd name="connsiteX3" fmla="*/ 2121408 w 3314700"/>
              <a:gd name="connsiteY3" fmla="*/ 0 h 1657350"/>
              <a:gd name="connsiteX4" fmla="*/ 2718054 w 3314700"/>
              <a:gd name="connsiteY4" fmla="*/ 0 h 1657350"/>
              <a:gd name="connsiteX5" fmla="*/ 3314700 w 3314700"/>
              <a:gd name="connsiteY5" fmla="*/ 0 h 1657350"/>
              <a:gd name="connsiteX6" fmla="*/ 3314700 w 3314700"/>
              <a:gd name="connsiteY6" fmla="*/ 552450 h 1657350"/>
              <a:gd name="connsiteX7" fmla="*/ 3314700 w 3314700"/>
              <a:gd name="connsiteY7" fmla="*/ 1055180 h 1657350"/>
              <a:gd name="connsiteX8" fmla="*/ 3314700 w 3314700"/>
              <a:gd name="connsiteY8" fmla="*/ 1657350 h 1657350"/>
              <a:gd name="connsiteX9" fmla="*/ 2751201 w 3314700"/>
              <a:gd name="connsiteY9" fmla="*/ 1657350 h 1657350"/>
              <a:gd name="connsiteX10" fmla="*/ 2121408 w 3314700"/>
              <a:gd name="connsiteY10" fmla="*/ 1657350 h 1657350"/>
              <a:gd name="connsiteX11" fmla="*/ 1458468 w 3314700"/>
              <a:gd name="connsiteY11" fmla="*/ 1657350 h 1657350"/>
              <a:gd name="connsiteX12" fmla="*/ 795528 w 3314700"/>
              <a:gd name="connsiteY12" fmla="*/ 1657350 h 1657350"/>
              <a:gd name="connsiteX13" fmla="*/ 0 w 3314700"/>
              <a:gd name="connsiteY13" fmla="*/ 1657350 h 1657350"/>
              <a:gd name="connsiteX14" fmla="*/ 0 w 3314700"/>
              <a:gd name="connsiteY14" fmla="*/ 1071753 h 1657350"/>
              <a:gd name="connsiteX15" fmla="*/ 0 w 3314700"/>
              <a:gd name="connsiteY15" fmla="*/ 552450 h 1657350"/>
              <a:gd name="connsiteX16" fmla="*/ 0 w 3314700"/>
              <a:gd name="connsiteY16" fmla="*/ 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14700" h="1657350" fill="none" extrusionOk="0">
                <a:moveTo>
                  <a:pt x="0" y="0"/>
                </a:moveTo>
                <a:cubicBezTo>
                  <a:pt x="346896" y="-33115"/>
                  <a:pt x="503011" y="-8160"/>
                  <a:pt x="729234" y="0"/>
                </a:cubicBezTo>
                <a:cubicBezTo>
                  <a:pt x="955457" y="8160"/>
                  <a:pt x="1114625" y="-26895"/>
                  <a:pt x="1425321" y="0"/>
                </a:cubicBezTo>
                <a:cubicBezTo>
                  <a:pt x="1736017" y="26895"/>
                  <a:pt x="1847430" y="-26763"/>
                  <a:pt x="2121408" y="0"/>
                </a:cubicBezTo>
                <a:cubicBezTo>
                  <a:pt x="2395386" y="26763"/>
                  <a:pt x="2482925" y="-11676"/>
                  <a:pt x="2718054" y="0"/>
                </a:cubicBezTo>
                <a:cubicBezTo>
                  <a:pt x="2953183" y="11676"/>
                  <a:pt x="3129625" y="2847"/>
                  <a:pt x="3314700" y="0"/>
                </a:cubicBezTo>
                <a:cubicBezTo>
                  <a:pt x="3317094" y="184067"/>
                  <a:pt x="3320106" y="336337"/>
                  <a:pt x="3314700" y="552450"/>
                </a:cubicBezTo>
                <a:cubicBezTo>
                  <a:pt x="3309295" y="768563"/>
                  <a:pt x="3311738" y="928603"/>
                  <a:pt x="3314700" y="1055180"/>
                </a:cubicBezTo>
                <a:cubicBezTo>
                  <a:pt x="3317663" y="1181757"/>
                  <a:pt x="3303902" y="1378741"/>
                  <a:pt x="3314700" y="1657350"/>
                </a:cubicBezTo>
                <a:cubicBezTo>
                  <a:pt x="3167096" y="1631415"/>
                  <a:pt x="2873843" y="1669483"/>
                  <a:pt x="2751201" y="1657350"/>
                </a:cubicBezTo>
                <a:cubicBezTo>
                  <a:pt x="2628559" y="1645217"/>
                  <a:pt x="2430000" y="1679348"/>
                  <a:pt x="2121408" y="1657350"/>
                </a:cubicBezTo>
                <a:cubicBezTo>
                  <a:pt x="1812816" y="1635352"/>
                  <a:pt x="1723176" y="1651497"/>
                  <a:pt x="1458468" y="1657350"/>
                </a:cubicBezTo>
                <a:cubicBezTo>
                  <a:pt x="1193760" y="1663203"/>
                  <a:pt x="1035083" y="1681360"/>
                  <a:pt x="795528" y="1657350"/>
                </a:cubicBezTo>
                <a:cubicBezTo>
                  <a:pt x="555973" y="1633340"/>
                  <a:pt x="313031" y="1673096"/>
                  <a:pt x="0" y="1657350"/>
                </a:cubicBezTo>
                <a:cubicBezTo>
                  <a:pt x="2378" y="1430625"/>
                  <a:pt x="-6224" y="1192706"/>
                  <a:pt x="0" y="1071753"/>
                </a:cubicBezTo>
                <a:cubicBezTo>
                  <a:pt x="6224" y="950800"/>
                  <a:pt x="-2796" y="754592"/>
                  <a:pt x="0" y="552450"/>
                </a:cubicBezTo>
                <a:cubicBezTo>
                  <a:pt x="2796" y="350308"/>
                  <a:pt x="-22617" y="258315"/>
                  <a:pt x="0" y="0"/>
                </a:cubicBezTo>
                <a:close/>
              </a:path>
              <a:path w="3314700" h="1657350" stroke="0" extrusionOk="0">
                <a:moveTo>
                  <a:pt x="0" y="0"/>
                </a:moveTo>
                <a:cubicBezTo>
                  <a:pt x="122372" y="-22963"/>
                  <a:pt x="338508" y="-27118"/>
                  <a:pt x="563499" y="0"/>
                </a:cubicBezTo>
                <a:cubicBezTo>
                  <a:pt x="788490" y="27118"/>
                  <a:pt x="1093295" y="-10021"/>
                  <a:pt x="1292733" y="0"/>
                </a:cubicBezTo>
                <a:cubicBezTo>
                  <a:pt x="1492171" y="10021"/>
                  <a:pt x="1729197" y="24137"/>
                  <a:pt x="1955673" y="0"/>
                </a:cubicBezTo>
                <a:cubicBezTo>
                  <a:pt x="2182149" y="-24137"/>
                  <a:pt x="2385219" y="17395"/>
                  <a:pt x="2684907" y="0"/>
                </a:cubicBezTo>
                <a:cubicBezTo>
                  <a:pt x="2984595" y="-17395"/>
                  <a:pt x="3145249" y="-22117"/>
                  <a:pt x="3314700" y="0"/>
                </a:cubicBezTo>
                <a:cubicBezTo>
                  <a:pt x="3314307" y="202742"/>
                  <a:pt x="3337226" y="386677"/>
                  <a:pt x="3314700" y="585597"/>
                </a:cubicBezTo>
                <a:cubicBezTo>
                  <a:pt x="3292174" y="784517"/>
                  <a:pt x="3301545" y="865820"/>
                  <a:pt x="3314700" y="1138047"/>
                </a:cubicBezTo>
                <a:cubicBezTo>
                  <a:pt x="3327856" y="1410274"/>
                  <a:pt x="3337428" y="1462067"/>
                  <a:pt x="3314700" y="1657350"/>
                </a:cubicBezTo>
                <a:cubicBezTo>
                  <a:pt x="2981501" y="1654952"/>
                  <a:pt x="2804572" y="1637807"/>
                  <a:pt x="2618613" y="1657350"/>
                </a:cubicBezTo>
                <a:cubicBezTo>
                  <a:pt x="2432654" y="1676893"/>
                  <a:pt x="2201200" y="1653743"/>
                  <a:pt x="1889379" y="1657350"/>
                </a:cubicBezTo>
                <a:cubicBezTo>
                  <a:pt x="1577558" y="1660957"/>
                  <a:pt x="1393301" y="1665684"/>
                  <a:pt x="1160145" y="1657350"/>
                </a:cubicBezTo>
                <a:cubicBezTo>
                  <a:pt x="926989" y="1649016"/>
                  <a:pt x="578859" y="1687938"/>
                  <a:pt x="0" y="1657350"/>
                </a:cubicBezTo>
                <a:cubicBezTo>
                  <a:pt x="21617" y="1440787"/>
                  <a:pt x="16650" y="1326952"/>
                  <a:pt x="0" y="1104900"/>
                </a:cubicBezTo>
                <a:cubicBezTo>
                  <a:pt x="-16650" y="882848"/>
                  <a:pt x="20097" y="678644"/>
                  <a:pt x="0" y="552450"/>
                </a:cubicBezTo>
                <a:cubicBezTo>
                  <a:pt x="-20097" y="426256"/>
                  <a:pt x="-6948" y="189384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99910442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6F1AD-566C-7688-CCF6-0888DDCA5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86385"/>
            <a:ext cx="3886200" cy="5006490"/>
          </a:xfrm>
          <a:custGeom>
            <a:avLst/>
            <a:gdLst>
              <a:gd name="connsiteX0" fmla="*/ 0 w 3886200"/>
              <a:gd name="connsiteY0" fmla="*/ 0 h 5006490"/>
              <a:gd name="connsiteX1" fmla="*/ 725424 w 3886200"/>
              <a:gd name="connsiteY1" fmla="*/ 0 h 5006490"/>
              <a:gd name="connsiteX2" fmla="*/ 1256538 w 3886200"/>
              <a:gd name="connsiteY2" fmla="*/ 0 h 5006490"/>
              <a:gd name="connsiteX3" fmla="*/ 1826514 w 3886200"/>
              <a:gd name="connsiteY3" fmla="*/ 0 h 5006490"/>
              <a:gd name="connsiteX4" fmla="*/ 2357628 w 3886200"/>
              <a:gd name="connsiteY4" fmla="*/ 0 h 5006490"/>
              <a:gd name="connsiteX5" fmla="*/ 2927604 w 3886200"/>
              <a:gd name="connsiteY5" fmla="*/ 0 h 5006490"/>
              <a:gd name="connsiteX6" fmla="*/ 3886200 w 3886200"/>
              <a:gd name="connsiteY6" fmla="*/ 0 h 5006490"/>
              <a:gd name="connsiteX7" fmla="*/ 3886200 w 3886200"/>
              <a:gd name="connsiteY7" fmla="*/ 725941 h 5006490"/>
              <a:gd name="connsiteX8" fmla="*/ 3886200 w 3886200"/>
              <a:gd name="connsiteY8" fmla="*/ 1251623 h 5006490"/>
              <a:gd name="connsiteX9" fmla="*/ 3886200 w 3886200"/>
              <a:gd name="connsiteY9" fmla="*/ 1777304 h 5006490"/>
              <a:gd name="connsiteX10" fmla="*/ 3886200 w 3886200"/>
              <a:gd name="connsiteY10" fmla="*/ 2403115 h 5006490"/>
              <a:gd name="connsiteX11" fmla="*/ 3886200 w 3886200"/>
              <a:gd name="connsiteY11" fmla="*/ 3078991 h 5006490"/>
              <a:gd name="connsiteX12" fmla="*/ 3886200 w 3886200"/>
              <a:gd name="connsiteY12" fmla="*/ 3804932 h 5006490"/>
              <a:gd name="connsiteX13" fmla="*/ 3886200 w 3886200"/>
              <a:gd name="connsiteY13" fmla="*/ 5006490 h 5006490"/>
              <a:gd name="connsiteX14" fmla="*/ 3316224 w 3886200"/>
              <a:gd name="connsiteY14" fmla="*/ 5006490 h 5006490"/>
              <a:gd name="connsiteX15" fmla="*/ 2746248 w 3886200"/>
              <a:gd name="connsiteY15" fmla="*/ 5006490 h 5006490"/>
              <a:gd name="connsiteX16" fmla="*/ 2215134 w 3886200"/>
              <a:gd name="connsiteY16" fmla="*/ 5006490 h 5006490"/>
              <a:gd name="connsiteX17" fmla="*/ 1606296 w 3886200"/>
              <a:gd name="connsiteY17" fmla="*/ 5006490 h 5006490"/>
              <a:gd name="connsiteX18" fmla="*/ 1036320 w 3886200"/>
              <a:gd name="connsiteY18" fmla="*/ 5006490 h 5006490"/>
              <a:gd name="connsiteX19" fmla="*/ 0 w 3886200"/>
              <a:gd name="connsiteY19" fmla="*/ 5006490 h 5006490"/>
              <a:gd name="connsiteX20" fmla="*/ 0 w 3886200"/>
              <a:gd name="connsiteY20" fmla="*/ 4430744 h 5006490"/>
              <a:gd name="connsiteX21" fmla="*/ 0 w 3886200"/>
              <a:gd name="connsiteY21" fmla="*/ 3854997 h 5006490"/>
              <a:gd name="connsiteX22" fmla="*/ 0 w 3886200"/>
              <a:gd name="connsiteY22" fmla="*/ 3129056 h 5006490"/>
              <a:gd name="connsiteX23" fmla="*/ 0 w 3886200"/>
              <a:gd name="connsiteY23" fmla="*/ 2603375 h 5006490"/>
              <a:gd name="connsiteX24" fmla="*/ 0 w 3886200"/>
              <a:gd name="connsiteY24" fmla="*/ 1927499 h 5006490"/>
              <a:gd name="connsiteX25" fmla="*/ 0 w 3886200"/>
              <a:gd name="connsiteY25" fmla="*/ 1201558 h 5006490"/>
              <a:gd name="connsiteX26" fmla="*/ 0 w 3886200"/>
              <a:gd name="connsiteY26" fmla="*/ 0 h 500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886200" h="5006490" fill="none" extrusionOk="0">
                <a:moveTo>
                  <a:pt x="0" y="0"/>
                </a:moveTo>
                <a:cubicBezTo>
                  <a:pt x="307835" y="-3018"/>
                  <a:pt x="575712" y="-3937"/>
                  <a:pt x="725424" y="0"/>
                </a:cubicBezTo>
                <a:cubicBezTo>
                  <a:pt x="875136" y="3937"/>
                  <a:pt x="1001300" y="12501"/>
                  <a:pt x="1256538" y="0"/>
                </a:cubicBezTo>
                <a:cubicBezTo>
                  <a:pt x="1511776" y="-12501"/>
                  <a:pt x="1596703" y="-1832"/>
                  <a:pt x="1826514" y="0"/>
                </a:cubicBezTo>
                <a:cubicBezTo>
                  <a:pt x="2056325" y="1832"/>
                  <a:pt x="2245654" y="-15868"/>
                  <a:pt x="2357628" y="0"/>
                </a:cubicBezTo>
                <a:cubicBezTo>
                  <a:pt x="2469602" y="15868"/>
                  <a:pt x="2647381" y="23826"/>
                  <a:pt x="2927604" y="0"/>
                </a:cubicBezTo>
                <a:cubicBezTo>
                  <a:pt x="3207827" y="-23826"/>
                  <a:pt x="3474017" y="7207"/>
                  <a:pt x="3886200" y="0"/>
                </a:cubicBezTo>
                <a:cubicBezTo>
                  <a:pt x="3866770" y="173939"/>
                  <a:pt x="3879748" y="525575"/>
                  <a:pt x="3886200" y="725941"/>
                </a:cubicBezTo>
                <a:cubicBezTo>
                  <a:pt x="3892652" y="926307"/>
                  <a:pt x="3912450" y="1031356"/>
                  <a:pt x="3886200" y="1251623"/>
                </a:cubicBezTo>
                <a:cubicBezTo>
                  <a:pt x="3859950" y="1471890"/>
                  <a:pt x="3896583" y="1571650"/>
                  <a:pt x="3886200" y="1777304"/>
                </a:cubicBezTo>
                <a:cubicBezTo>
                  <a:pt x="3875817" y="1982958"/>
                  <a:pt x="3906531" y="2267057"/>
                  <a:pt x="3886200" y="2403115"/>
                </a:cubicBezTo>
                <a:cubicBezTo>
                  <a:pt x="3865869" y="2539173"/>
                  <a:pt x="3897060" y="2913047"/>
                  <a:pt x="3886200" y="3078991"/>
                </a:cubicBezTo>
                <a:cubicBezTo>
                  <a:pt x="3875340" y="3244935"/>
                  <a:pt x="3864950" y="3598725"/>
                  <a:pt x="3886200" y="3804932"/>
                </a:cubicBezTo>
                <a:cubicBezTo>
                  <a:pt x="3907450" y="4011139"/>
                  <a:pt x="3858783" y="4523281"/>
                  <a:pt x="3886200" y="5006490"/>
                </a:cubicBezTo>
                <a:cubicBezTo>
                  <a:pt x="3637063" y="5020147"/>
                  <a:pt x="3550547" y="4978603"/>
                  <a:pt x="3316224" y="5006490"/>
                </a:cubicBezTo>
                <a:cubicBezTo>
                  <a:pt x="3081901" y="5034377"/>
                  <a:pt x="2874752" y="4998910"/>
                  <a:pt x="2746248" y="5006490"/>
                </a:cubicBezTo>
                <a:cubicBezTo>
                  <a:pt x="2617744" y="5014070"/>
                  <a:pt x="2400623" y="4995760"/>
                  <a:pt x="2215134" y="5006490"/>
                </a:cubicBezTo>
                <a:cubicBezTo>
                  <a:pt x="2029645" y="5017220"/>
                  <a:pt x="1748203" y="5002948"/>
                  <a:pt x="1606296" y="5006490"/>
                </a:cubicBezTo>
                <a:cubicBezTo>
                  <a:pt x="1464389" y="5010032"/>
                  <a:pt x="1252564" y="5024009"/>
                  <a:pt x="1036320" y="5006490"/>
                </a:cubicBezTo>
                <a:cubicBezTo>
                  <a:pt x="820076" y="4988971"/>
                  <a:pt x="298659" y="5013304"/>
                  <a:pt x="0" y="5006490"/>
                </a:cubicBezTo>
                <a:cubicBezTo>
                  <a:pt x="-17751" y="4872671"/>
                  <a:pt x="-21634" y="4569908"/>
                  <a:pt x="0" y="4430744"/>
                </a:cubicBezTo>
                <a:cubicBezTo>
                  <a:pt x="21634" y="4291580"/>
                  <a:pt x="-28589" y="4134124"/>
                  <a:pt x="0" y="3854997"/>
                </a:cubicBezTo>
                <a:cubicBezTo>
                  <a:pt x="28589" y="3575870"/>
                  <a:pt x="24426" y="3474393"/>
                  <a:pt x="0" y="3129056"/>
                </a:cubicBezTo>
                <a:cubicBezTo>
                  <a:pt x="-24426" y="2783719"/>
                  <a:pt x="-2626" y="2827121"/>
                  <a:pt x="0" y="2603375"/>
                </a:cubicBezTo>
                <a:cubicBezTo>
                  <a:pt x="2626" y="2379629"/>
                  <a:pt x="19517" y="2153970"/>
                  <a:pt x="0" y="1927499"/>
                </a:cubicBezTo>
                <a:cubicBezTo>
                  <a:pt x="-19517" y="1701028"/>
                  <a:pt x="12839" y="1363390"/>
                  <a:pt x="0" y="1201558"/>
                </a:cubicBezTo>
                <a:cubicBezTo>
                  <a:pt x="-12839" y="1039726"/>
                  <a:pt x="-54042" y="444246"/>
                  <a:pt x="0" y="0"/>
                </a:cubicBezTo>
                <a:close/>
              </a:path>
              <a:path w="3886200" h="5006490" stroke="0" extrusionOk="0">
                <a:moveTo>
                  <a:pt x="0" y="0"/>
                </a:moveTo>
                <a:cubicBezTo>
                  <a:pt x="141216" y="21765"/>
                  <a:pt x="391086" y="26092"/>
                  <a:pt x="531114" y="0"/>
                </a:cubicBezTo>
                <a:cubicBezTo>
                  <a:pt x="671142" y="-26092"/>
                  <a:pt x="877852" y="-29367"/>
                  <a:pt x="1178814" y="0"/>
                </a:cubicBezTo>
                <a:cubicBezTo>
                  <a:pt x="1479776" y="29367"/>
                  <a:pt x="1590318" y="-10386"/>
                  <a:pt x="1826514" y="0"/>
                </a:cubicBezTo>
                <a:cubicBezTo>
                  <a:pt x="2062710" y="10386"/>
                  <a:pt x="2231760" y="21340"/>
                  <a:pt x="2357628" y="0"/>
                </a:cubicBezTo>
                <a:cubicBezTo>
                  <a:pt x="2483496" y="-21340"/>
                  <a:pt x="2722286" y="-24312"/>
                  <a:pt x="3083052" y="0"/>
                </a:cubicBezTo>
                <a:cubicBezTo>
                  <a:pt x="3443818" y="24312"/>
                  <a:pt x="3598554" y="12636"/>
                  <a:pt x="3886200" y="0"/>
                </a:cubicBezTo>
                <a:cubicBezTo>
                  <a:pt x="3877143" y="244285"/>
                  <a:pt x="3910231" y="360344"/>
                  <a:pt x="3886200" y="675876"/>
                </a:cubicBezTo>
                <a:cubicBezTo>
                  <a:pt x="3862169" y="991408"/>
                  <a:pt x="3881782" y="972051"/>
                  <a:pt x="3886200" y="1151493"/>
                </a:cubicBezTo>
                <a:cubicBezTo>
                  <a:pt x="3890618" y="1330935"/>
                  <a:pt x="3873564" y="1638515"/>
                  <a:pt x="3886200" y="1827369"/>
                </a:cubicBezTo>
                <a:cubicBezTo>
                  <a:pt x="3898836" y="2016223"/>
                  <a:pt x="3900145" y="2218760"/>
                  <a:pt x="3886200" y="2403115"/>
                </a:cubicBezTo>
                <a:cubicBezTo>
                  <a:pt x="3872255" y="2587470"/>
                  <a:pt x="3866211" y="2823318"/>
                  <a:pt x="3886200" y="3078991"/>
                </a:cubicBezTo>
                <a:cubicBezTo>
                  <a:pt x="3906189" y="3334664"/>
                  <a:pt x="3861413" y="3458440"/>
                  <a:pt x="3886200" y="3754868"/>
                </a:cubicBezTo>
                <a:cubicBezTo>
                  <a:pt x="3910987" y="4051296"/>
                  <a:pt x="3916404" y="4111695"/>
                  <a:pt x="3886200" y="4380679"/>
                </a:cubicBezTo>
                <a:cubicBezTo>
                  <a:pt x="3855996" y="4649663"/>
                  <a:pt x="3897999" y="4780188"/>
                  <a:pt x="3886200" y="5006490"/>
                </a:cubicBezTo>
                <a:cubicBezTo>
                  <a:pt x="3570594" y="4983885"/>
                  <a:pt x="3506409" y="5029545"/>
                  <a:pt x="3238500" y="5006490"/>
                </a:cubicBezTo>
                <a:cubicBezTo>
                  <a:pt x="2970591" y="4983435"/>
                  <a:pt x="2858817" y="5038689"/>
                  <a:pt x="2551938" y="5006490"/>
                </a:cubicBezTo>
                <a:cubicBezTo>
                  <a:pt x="2245059" y="4974291"/>
                  <a:pt x="2077406" y="5039305"/>
                  <a:pt x="1826514" y="5006490"/>
                </a:cubicBezTo>
                <a:cubicBezTo>
                  <a:pt x="1575622" y="4973675"/>
                  <a:pt x="1427271" y="5018505"/>
                  <a:pt x="1217676" y="5006490"/>
                </a:cubicBezTo>
                <a:cubicBezTo>
                  <a:pt x="1008081" y="4994475"/>
                  <a:pt x="882969" y="4996423"/>
                  <a:pt x="686562" y="5006490"/>
                </a:cubicBezTo>
                <a:cubicBezTo>
                  <a:pt x="490155" y="5016557"/>
                  <a:pt x="259558" y="4997359"/>
                  <a:pt x="0" y="5006490"/>
                </a:cubicBezTo>
                <a:cubicBezTo>
                  <a:pt x="17324" y="4777978"/>
                  <a:pt x="-2381" y="4488795"/>
                  <a:pt x="0" y="4280549"/>
                </a:cubicBezTo>
                <a:cubicBezTo>
                  <a:pt x="2381" y="4072303"/>
                  <a:pt x="27790" y="3925171"/>
                  <a:pt x="0" y="3604673"/>
                </a:cubicBezTo>
                <a:cubicBezTo>
                  <a:pt x="-27790" y="3284175"/>
                  <a:pt x="-23500" y="3131693"/>
                  <a:pt x="0" y="2928797"/>
                </a:cubicBezTo>
                <a:cubicBezTo>
                  <a:pt x="23500" y="2725901"/>
                  <a:pt x="28307" y="2471247"/>
                  <a:pt x="0" y="2252921"/>
                </a:cubicBezTo>
                <a:cubicBezTo>
                  <a:pt x="-28307" y="2034595"/>
                  <a:pt x="1066" y="1875562"/>
                  <a:pt x="0" y="1627109"/>
                </a:cubicBezTo>
                <a:cubicBezTo>
                  <a:pt x="-1066" y="1378656"/>
                  <a:pt x="16546" y="1174298"/>
                  <a:pt x="0" y="951233"/>
                </a:cubicBezTo>
                <a:cubicBezTo>
                  <a:pt x="-16546" y="728168"/>
                  <a:pt x="46261" y="356291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8367652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9013F0-1212-40F4-AEBC-D95AC1F79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41" r="18000"/>
          <a:stretch/>
        </p:blipFill>
        <p:spPr>
          <a:xfrm>
            <a:off x="4529805" y="2854854"/>
            <a:ext cx="3505200" cy="895350"/>
          </a:xfrm>
          <a:custGeom>
            <a:avLst/>
            <a:gdLst>
              <a:gd name="connsiteX0" fmla="*/ 0 w 3505200"/>
              <a:gd name="connsiteY0" fmla="*/ 0 h 895350"/>
              <a:gd name="connsiteX1" fmla="*/ 514096 w 3505200"/>
              <a:gd name="connsiteY1" fmla="*/ 0 h 895350"/>
              <a:gd name="connsiteX2" fmla="*/ 1168400 w 3505200"/>
              <a:gd name="connsiteY2" fmla="*/ 0 h 895350"/>
              <a:gd name="connsiteX3" fmla="*/ 1647444 w 3505200"/>
              <a:gd name="connsiteY3" fmla="*/ 0 h 895350"/>
              <a:gd name="connsiteX4" fmla="*/ 2196592 w 3505200"/>
              <a:gd name="connsiteY4" fmla="*/ 0 h 895350"/>
              <a:gd name="connsiteX5" fmla="*/ 2815844 w 3505200"/>
              <a:gd name="connsiteY5" fmla="*/ 0 h 895350"/>
              <a:gd name="connsiteX6" fmla="*/ 3505200 w 3505200"/>
              <a:gd name="connsiteY6" fmla="*/ 0 h 895350"/>
              <a:gd name="connsiteX7" fmla="*/ 3505200 w 3505200"/>
              <a:gd name="connsiteY7" fmla="*/ 456629 h 895350"/>
              <a:gd name="connsiteX8" fmla="*/ 3505200 w 3505200"/>
              <a:gd name="connsiteY8" fmla="*/ 895350 h 895350"/>
              <a:gd name="connsiteX9" fmla="*/ 2850896 w 3505200"/>
              <a:gd name="connsiteY9" fmla="*/ 895350 h 895350"/>
              <a:gd name="connsiteX10" fmla="*/ 2231644 w 3505200"/>
              <a:gd name="connsiteY10" fmla="*/ 895350 h 895350"/>
              <a:gd name="connsiteX11" fmla="*/ 1752600 w 3505200"/>
              <a:gd name="connsiteY11" fmla="*/ 895350 h 895350"/>
              <a:gd name="connsiteX12" fmla="*/ 1098296 w 3505200"/>
              <a:gd name="connsiteY12" fmla="*/ 895350 h 895350"/>
              <a:gd name="connsiteX13" fmla="*/ 0 w 3505200"/>
              <a:gd name="connsiteY13" fmla="*/ 895350 h 895350"/>
              <a:gd name="connsiteX14" fmla="*/ 0 w 3505200"/>
              <a:gd name="connsiteY14" fmla="*/ 447675 h 895350"/>
              <a:gd name="connsiteX15" fmla="*/ 0 w 3505200"/>
              <a:gd name="connsiteY15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05200" h="895350" fill="none" extrusionOk="0">
                <a:moveTo>
                  <a:pt x="0" y="0"/>
                </a:moveTo>
                <a:cubicBezTo>
                  <a:pt x="150652" y="-14716"/>
                  <a:pt x="370300" y="6455"/>
                  <a:pt x="514096" y="0"/>
                </a:cubicBezTo>
                <a:cubicBezTo>
                  <a:pt x="657892" y="-6455"/>
                  <a:pt x="950403" y="17081"/>
                  <a:pt x="1168400" y="0"/>
                </a:cubicBezTo>
                <a:cubicBezTo>
                  <a:pt x="1386397" y="-17081"/>
                  <a:pt x="1444323" y="-4544"/>
                  <a:pt x="1647444" y="0"/>
                </a:cubicBezTo>
                <a:cubicBezTo>
                  <a:pt x="1850565" y="4544"/>
                  <a:pt x="1930043" y="-25853"/>
                  <a:pt x="2196592" y="0"/>
                </a:cubicBezTo>
                <a:cubicBezTo>
                  <a:pt x="2463141" y="25853"/>
                  <a:pt x="2642365" y="27408"/>
                  <a:pt x="2815844" y="0"/>
                </a:cubicBezTo>
                <a:cubicBezTo>
                  <a:pt x="2989323" y="-27408"/>
                  <a:pt x="3216138" y="-9075"/>
                  <a:pt x="3505200" y="0"/>
                </a:cubicBezTo>
                <a:cubicBezTo>
                  <a:pt x="3488174" y="225666"/>
                  <a:pt x="3513171" y="316977"/>
                  <a:pt x="3505200" y="456629"/>
                </a:cubicBezTo>
                <a:cubicBezTo>
                  <a:pt x="3497229" y="596281"/>
                  <a:pt x="3509952" y="763048"/>
                  <a:pt x="3505200" y="895350"/>
                </a:cubicBezTo>
                <a:cubicBezTo>
                  <a:pt x="3334614" y="923946"/>
                  <a:pt x="3061152" y="902634"/>
                  <a:pt x="2850896" y="895350"/>
                </a:cubicBezTo>
                <a:cubicBezTo>
                  <a:pt x="2640640" y="888066"/>
                  <a:pt x="2381428" y="905471"/>
                  <a:pt x="2231644" y="895350"/>
                </a:cubicBezTo>
                <a:cubicBezTo>
                  <a:pt x="2081860" y="885229"/>
                  <a:pt x="1880042" y="877423"/>
                  <a:pt x="1752600" y="895350"/>
                </a:cubicBezTo>
                <a:cubicBezTo>
                  <a:pt x="1625158" y="913277"/>
                  <a:pt x="1395759" y="913812"/>
                  <a:pt x="1098296" y="895350"/>
                </a:cubicBezTo>
                <a:cubicBezTo>
                  <a:pt x="800833" y="876888"/>
                  <a:pt x="516859" y="943330"/>
                  <a:pt x="0" y="895350"/>
                </a:cubicBezTo>
                <a:cubicBezTo>
                  <a:pt x="1033" y="803195"/>
                  <a:pt x="15945" y="663873"/>
                  <a:pt x="0" y="447675"/>
                </a:cubicBezTo>
                <a:cubicBezTo>
                  <a:pt x="-15945" y="231478"/>
                  <a:pt x="10798" y="220148"/>
                  <a:pt x="0" y="0"/>
                </a:cubicBezTo>
                <a:close/>
              </a:path>
              <a:path w="3505200" h="895350" stroke="0" extrusionOk="0">
                <a:moveTo>
                  <a:pt x="0" y="0"/>
                </a:moveTo>
                <a:cubicBezTo>
                  <a:pt x="226561" y="-6830"/>
                  <a:pt x="256328" y="-10624"/>
                  <a:pt x="479044" y="0"/>
                </a:cubicBezTo>
                <a:cubicBezTo>
                  <a:pt x="701760" y="10624"/>
                  <a:pt x="831750" y="16377"/>
                  <a:pt x="958088" y="0"/>
                </a:cubicBezTo>
                <a:cubicBezTo>
                  <a:pt x="1084426" y="-16377"/>
                  <a:pt x="1398384" y="26805"/>
                  <a:pt x="1542288" y="0"/>
                </a:cubicBezTo>
                <a:cubicBezTo>
                  <a:pt x="1686192" y="-26805"/>
                  <a:pt x="1920950" y="-16566"/>
                  <a:pt x="2196592" y="0"/>
                </a:cubicBezTo>
                <a:cubicBezTo>
                  <a:pt x="2472234" y="16566"/>
                  <a:pt x="2507534" y="-10036"/>
                  <a:pt x="2815844" y="0"/>
                </a:cubicBezTo>
                <a:cubicBezTo>
                  <a:pt x="3124154" y="10036"/>
                  <a:pt x="3267605" y="-17437"/>
                  <a:pt x="3505200" y="0"/>
                </a:cubicBezTo>
                <a:cubicBezTo>
                  <a:pt x="3490968" y="105520"/>
                  <a:pt x="3515191" y="310928"/>
                  <a:pt x="3505200" y="465582"/>
                </a:cubicBezTo>
                <a:cubicBezTo>
                  <a:pt x="3495209" y="620236"/>
                  <a:pt x="3513042" y="730988"/>
                  <a:pt x="3505200" y="895350"/>
                </a:cubicBezTo>
                <a:cubicBezTo>
                  <a:pt x="3253330" y="898775"/>
                  <a:pt x="3173077" y="900656"/>
                  <a:pt x="2956052" y="895350"/>
                </a:cubicBezTo>
                <a:cubicBezTo>
                  <a:pt x="2739027" y="890044"/>
                  <a:pt x="2446339" y="905691"/>
                  <a:pt x="2301748" y="895350"/>
                </a:cubicBezTo>
                <a:cubicBezTo>
                  <a:pt x="2157157" y="885009"/>
                  <a:pt x="2013686" y="877223"/>
                  <a:pt x="1822704" y="895350"/>
                </a:cubicBezTo>
                <a:cubicBezTo>
                  <a:pt x="1631722" y="913477"/>
                  <a:pt x="1483680" y="918434"/>
                  <a:pt x="1273556" y="895350"/>
                </a:cubicBezTo>
                <a:cubicBezTo>
                  <a:pt x="1063432" y="872266"/>
                  <a:pt x="918488" y="883002"/>
                  <a:pt x="794512" y="895350"/>
                </a:cubicBezTo>
                <a:cubicBezTo>
                  <a:pt x="670536" y="907698"/>
                  <a:pt x="282382" y="913715"/>
                  <a:pt x="0" y="895350"/>
                </a:cubicBezTo>
                <a:cubicBezTo>
                  <a:pt x="-20399" y="775418"/>
                  <a:pt x="-6397" y="597213"/>
                  <a:pt x="0" y="465582"/>
                </a:cubicBezTo>
                <a:cubicBezTo>
                  <a:pt x="6397" y="333951"/>
                  <a:pt x="6925" y="117205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309542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78E639-78AE-C97E-DD29-493828308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805" y="3932951"/>
            <a:ext cx="4309395" cy="895350"/>
          </a:xfrm>
          <a:custGeom>
            <a:avLst/>
            <a:gdLst>
              <a:gd name="connsiteX0" fmla="*/ 0 w 4309395"/>
              <a:gd name="connsiteY0" fmla="*/ 0 h 895350"/>
              <a:gd name="connsiteX1" fmla="*/ 658722 w 4309395"/>
              <a:gd name="connsiteY1" fmla="*/ 0 h 895350"/>
              <a:gd name="connsiteX2" fmla="*/ 1317444 w 4309395"/>
              <a:gd name="connsiteY2" fmla="*/ 0 h 895350"/>
              <a:gd name="connsiteX3" fmla="*/ 2019259 w 4309395"/>
              <a:gd name="connsiteY3" fmla="*/ 0 h 895350"/>
              <a:gd name="connsiteX4" fmla="*/ 2634887 w 4309395"/>
              <a:gd name="connsiteY4" fmla="*/ 0 h 895350"/>
              <a:gd name="connsiteX5" fmla="*/ 3336703 w 4309395"/>
              <a:gd name="connsiteY5" fmla="*/ 0 h 895350"/>
              <a:gd name="connsiteX6" fmla="*/ 4309395 w 4309395"/>
              <a:gd name="connsiteY6" fmla="*/ 0 h 895350"/>
              <a:gd name="connsiteX7" fmla="*/ 4309395 w 4309395"/>
              <a:gd name="connsiteY7" fmla="*/ 447675 h 895350"/>
              <a:gd name="connsiteX8" fmla="*/ 4309395 w 4309395"/>
              <a:gd name="connsiteY8" fmla="*/ 895350 h 895350"/>
              <a:gd name="connsiteX9" fmla="*/ 3650673 w 4309395"/>
              <a:gd name="connsiteY9" fmla="*/ 895350 h 895350"/>
              <a:gd name="connsiteX10" fmla="*/ 2948857 w 4309395"/>
              <a:gd name="connsiteY10" fmla="*/ 895350 h 895350"/>
              <a:gd name="connsiteX11" fmla="*/ 2462511 w 4309395"/>
              <a:gd name="connsiteY11" fmla="*/ 895350 h 895350"/>
              <a:gd name="connsiteX12" fmla="*/ 1803790 w 4309395"/>
              <a:gd name="connsiteY12" fmla="*/ 895350 h 895350"/>
              <a:gd name="connsiteX13" fmla="*/ 1274350 w 4309395"/>
              <a:gd name="connsiteY13" fmla="*/ 895350 h 895350"/>
              <a:gd name="connsiteX14" fmla="*/ 658722 w 4309395"/>
              <a:gd name="connsiteY14" fmla="*/ 895350 h 895350"/>
              <a:gd name="connsiteX15" fmla="*/ 0 w 4309395"/>
              <a:gd name="connsiteY15" fmla="*/ 895350 h 895350"/>
              <a:gd name="connsiteX16" fmla="*/ 0 w 4309395"/>
              <a:gd name="connsiteY16" fmla="*/ 456629 h 895350"/>
              <a:gd name="connsiteX17" fmla="*/ 0 w 4309395"/>
              <a:gd name="connsiteY17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09395" h="895350" fill="none" extrusionOk="0">
                <a:moveTo>
                  <a:pt x="0" y="0"/>
                </a:moveTo>
                <a:cubicBezTo>
                  <a:pt x="261646" y="17661"/>
                  <a:pt x="444017" y="12007"/>
                  <a:pt x="658722" y="0"/>
                </a:cubicBezTo>
                <a:cubicBezTo>
                  <a:pt x="873427" y="-12007"/>
                  <a:pt x="1170017" y="-997"/>
                  <a:pt x="1317444" y="0"/>
                </a:cubicBezTo>
                <a:cubicBezTo>
                  <a:pt x="1464871" y="997"/>
                  <a:pt x="1768035" y="-1080"/>
                  <a:pt x="2019259" y="0"/>
                </a:cubicBezTo>
                <a:cubicBezTo>
                  <a:pt x="2270483" y="1080"/>
                  <a:pt x="2509825" y="-16943"/>
                  <a:pt x="2634887" y="0"/>
                </a:cubicBezTo>
                <a:cubicBezTo>
                  <a:pt x="2759949" y="16943"/>
                  <a:pt x="3115703" y="-17511"/>
                  <a:pt x="3336703" y="0"/>
                </a:cubicBezTo>
                <a:cubicBezTo>
                  <a:pt x="3557703" y="17511"/>
                  <a:pt x="4064932" y="34231"/>
                  <a:pt x="4309395" y="0"/>
                </a:cubicBezTo>
                <a:cubicBezTo>
                  <a:pt x="4324503" y="152752"/>
                  <a:pt x="4295584" y="282897"/>
                  <a:pt x="4309395" y="447675"/>
                </a:cubicBezTo>
                <a:cubicBezTo>
                  <a:pt x="4323206" y="612453"/>
                  <a:pt x="4295145" y="699679"/>
                  <a:pt x="4309395" y="895350"/>
                </a:cubicBezTo>
                <a:cubicBezTo>
                  <a:pt x="4002728" y="914934"/>
                  <a:pt x="3905173" y="912911"/>
                  <a:pt x="3650673" y="895350"/>
                </a:cubicBezTo>
                <a:cubicBezTo>
                  <a:pt x="3396173" y="877789"/>
                  <a:pt x="3179303" y="892546"/>
                  <a:pt x="2948857" y="895350"/>
                </a:cubicBezTo>
                <a:cubicBezTo>
                  <a:pt x="2718411" y="898154"/>
                  <a:pt x="2685513" y="874718"/>
                  <a:pt x="2462511" y="895350"/>
                </a:cubicBezTo>
                <a:cubicBezTo>
                  <a:pt x="2239509" y="915982"/>
                  <a:pt x="1971553" y="873361"/>
                  <a:pt x="1803790" y="895350"/>
                </a:cubicBezTo>
                <a:cubicBezTo>
                  <a:pt x="1636027" y="917339"/>
                  <a:pt x="1392678" y="909796"/>
                  <a:pt x="1274350" y="895350"/>
                </a:cubicBezTo>
                <a:cubicBezTo>
                  <a:pt x="1156022" y="880904"/>
                  <a:pt x="840397" y="915973"/>
                  <a:pt x="658722" y="895350"/>
                </a:cubicBezTo>
                <a:cubicBezTo>
                  <a:pt x="477047" y="874727"/>
                  <a:pt x="311271" y="925262"/>
                  <a:pt x="0" y="895350"/>
                </a:cubicBezTo>
                <a:cubicBezTo>
                  <a:pt x="-19183" y="801891"/>
                  <a:pt x="-17895" y="610005"/>
                  <a:pt x="0" y="456629"/>
                </a:cubicBezTo>
                <a:cubicBezTo>
                  <a:pt x="17895" y="303253"/>
                  <a:pt x="311" y="209784"/>
                  <a:pt x="0" y="0"/>
                </a:cubicBezTo>
                <a:close/>
              </a:path>
              <a:path w="4309395" h="895350" stroke="0" extrusionOk="0">
                <a:moveTo>
                  <a:pt x="0" y="0"/>
                </a:moveTo>
                <a:cubicBezTo>
                  <a:pt x="238860" y="6802"/>
                  <a:pt x="305398" y="23864"/>
                  <a:pt x="529440" y="0"/>
                </a:cubicBezTo>
                <a:cubicBezTo>
                  <a:pt x="753482" y="-23864"/>
                  <a:pt x="829335" y="-8492"/>
                  <a:pt x="1015786" y="0"/>
                </a:cubicBezTo>
                <a:cubicBezTo>
                  <a:pt x="1202237" y="8492"/>
                  <a:pt x="1507847" y="-12297"/>
                  <a:pt x="1717602" y="0"/>
                </a:cubicBezTo>
                <a:cubicBezTo>
                  <a:pt x="1927357" y="12297"/>
                  <a:pt x="2038764" y="-13683"/>
                  <a:pt x="2290136" y="0"/>
                </a:cubicBezTo>
                <a:cubicBezTo>
                  <a:pt x="2541508" y="13683"/>
                  <a:pt x="2607095" y="14685"/>
                  <a:pt x="2819576" y="0"/>
                </a:cubicBezTo>
                <a:cubicBezTo>
                  <a:pt x="3032057" y="-14685"/>
                  <a:pt x="3188073" y="24232"/>
                  <a:pt x="3305922" y="0"/>
                </a:cubicBezTo>
                <a:cubicBezTo>
                  <a:pt x="3423771" y="-24232"/>
                  <a:pt x="4027780" y="16036"/>
                  <a:pt x="4309395" y="0"/>
                </a:cubicBezTo>
                <a:cubicBezTo>
                  <a:pt x="4317199" y="139414"/>
                  <a:pt x="4319317" y="260923"/>
                  <a:pt x="4309395" y="456629"/>
                </a:cubicBezTo>
                <a:cubicBezTo>
                  <a:pt x="4299473" y="652335"/>
                  <a:pt x="4304053" y="701801"/>
                  <a:pt x="4309395" y="895350"/>
                </a:cubicBezTo>
                <a:cubicBezTo>
                  <a:pt x="4199675" y="897533"/>
                  <a:pt x="3979105" y="883691"/>
                  <a:pt x="3823049" y="895350"/>
                </a:cubicBezTo>
                <a:cubicBezTo>
                  <a:pt x="3666993" y="907009"/>
                  <a:pt x="3390508" y="890673"/>
                  <a:pt x="3121233" y="895350"/>
                </a:cubicBezTo>
                <a:cubicBezTo>
                  <a:pt x="2851958" y="900027"/>
                  <a:pt x="2678901" y="874651"/>
                  <a:pt x="2462511" y="895350"/>
                </a:cubicBezTo>
                <a:cubicBezTo>
                  <a:pt x="2246121" y="916049"/>
                  <a:pt x="2173585" y="891169"/>
                  <a:pt x="1976165" y="895350"/>
                </a:cubicBezTo>
                <a:cubicBezTo>
                  <a:pt x="1778745" y="899531"/>
                  <a:pt x="1660359" y="911853"/>
                  <a:pt x="1489819" y="895350"/>
                </a:cubicBezTo>
                <a:cubicBezTo>
                  <a:pt x="1319279" y="878847"/>
                  <a:pt x="1135544" y="873576"/>
                  <a:pt x="874192" y="895350"/>
                </a:cubicBezTo>
                <a:cubicBezTo>
                  <a:pt x="612840" y="917124"/>
                  <a:pt x="228369" y="879722"/>
                  <a:pt x="0" y="895350"/>
                </a:cubicBezTo>
                <a:cubicBezTo>
                  <a:pt x="168" y="715256"/>
                  <a:pt x="-19279" y="598398"/>
                  <a:pt x="0" y="465582"/>
                </a:cubicBezTo>
                <a:cubicBezTo>
                  <a:pt x="19279" y="332766"/>
                  <a:pt x="5912" y="162978"/>
                  <a:pt x="0" y="0"/>
                </a:cubicBezTo>
                <a:close/>
              </a:path>
            </a:pathLst>
          </a:custGeom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37413658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2003305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366" name="Rectangle 57365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346" name="Title 3">
            <a:extLst>
              <a:ext uri="{FF2B5EF4-FFF2-40B4-BE49-F238E27FC236}">
                <a16:creationId xmlns:a16="http://schemas.microsoft.com/office/drawing/2014/main" id="{926C132A-147B-4425-0333-D679B05D0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" y="320040"/>
            <a:ext cx="5019620" cy="38926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1" hangingPunct="1"/>
            <a:r>
              <a:rPr lang="en-US" altLang="en-US" sz="8000" kern="120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Questions</a:t>
            </a:r>
            <a:endParaRPr lang="en-US" altLang="en-US" sz="8000" kern="1200" dirty="0">
              <a:solidFill>
                <a:schemeClr val="accent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736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921" y="4409267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241250 w 3182692"/>
              <a:gd name="connsiteY2" fmla="*/ 0 h 18288"/>
              <a:gd name="connsiteX3" fmla="*/ 1909615 w 3182692"/>
              <a:gd name="connsiteY3" fmla="*/ 0 h 18288"/>
              <a:gd name="connsiteX4" fmla="*/ 2577981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482500 w 3182692"/>
              <a:gd name="connsiteY7" fmla="*/ 18288 h 18288"/>
              <a:gd name="connsiteX8" fmla="*/ 1782308 w 3182692"/>
              <a:gd name="connsiteY8" fmla="*/ 18288 h 18288"/>
              <a:gd name="connsiteX9" fmla="*/ 1145769 w 3182692"/>
              <a:gd name="connsiteY9" fmla="*/ 18288 h 18288"/>
              <a:gd name="connsiteX10" fmla="*/ 0 w 3182692"/>
              <a:gd name="connsiteY10" fmla="*/ 18288 h 18288"/>
              <a:gd name="connsiteX11" fmla="*/ 0 w 3182692"/>
              <a:gd name="connsiteY11" fmla="*/ 0 h 18288"/>
              <a:gd name="connsiteX0" fmla="*/ 0 w 3182692"/>
              <a:gd name="connsiteY0" fmla="*/ 0 h 18288"/>
              <a:gd name="connsiteX1" fmla="*/ 604711 w 3182692"/>
              <a:gd name="connsiteY1" fmla="*/ 0 h 18288"/>
              <a:gd name="connsiteX2" fmla="*/ 1145769 w 3182692"/>
              <a:gd name="connsiteY2" fmla="*/ 0 h 18288"/>
              <a:gd name="connsiteX3" fmla="*/ 1845961 w 3182692"/>
              <a:gd name="connsiteY3" fmla="*/ 0 h 18288"/>
              <a:gd name="connsiteX4" fmla="*/ 2450673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68365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45195" y="-37571"/>
                  <a:pt x="472618" y="-13696"/>
                  <a:pt x="604711" y="0"/>
                </a:cubicBezTo>
                <a:cubicBezTo>
                  <a:pt x="706652" y="-3280"/>
                  <a:pt x="1039328" y="-8567"/>
                  <a:pt x="1241250" y="0"/>
                </a:cubicBezTo>
                <a:cubicBezTo>
                  <a:pt x="1405712" y="-7891"/>
                  <a:pt x="1711158" y="8053"/>
                  <a:pt x="1909615" y="0"/>
                </a:cubicBezTo>
                <a:cubicBezTo>
                  <a:pt x="2107436" y="-40150"/>
                  <a:pt x="2247192" y="19443"/>
                  <a:pt x="2577981" y="0"/>
                </a:cubicBezTo>
                <a:cubicBezTo>
                  <a:pt x="2894393" y="-5855"/>
                  <a:pt x="3041563" y="17846"/>
                  <a:pt x="3182692" y="0"/>
                </a:cubicBezTo>
                <a:cubicBezTo>
                  <a:pt x="3181973" y="8390"/>
                  <a:pt x="3182735" y="11854"/>
                  <a:pt x="3182692" y="18288"/>
                </a:cubicBezTo>
                <a:cubicBezTo>
                  <a:pt x="2975928" y="57450"/>
                  <a:pt x="2667693" y="19406"/>
                  <a:pt x="2482500" y="18288"/>
                </a:cubicBezTo>
                <a:cubicBezTo>
                  <a:pt x="2299734" y="36912"/>
                  <a:pt x="1925962" y="9303"/>
                  <a:pt x="1782308" y="18288"/>
                </a:cubicBezTo>
                <a:cubicBezTo>
                  <a:pt x="1635580" y="20546"/>
                  <a:pt x="1257854" y="-3663"/>
                  <a:pt x="1145769" y="18288"/>
                </a:cubicBezTo>
                <a:cubicBezTo>
                  <a:pt x="1025065" y="56574"/>
                  <a:pt x="247799" y="-11536"/>
                  <a:pt x="0" y="18288"/>
                </a:cubicBezTo>
                <a:cubicBezTo>
                  <a:pt x="-405" y="13204"/>
                  <a:pt x="-1092" y="531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8308" y="19724"/>
                  <a:pt x="431183" y="-26509"/>
                  <a:pt x="604711" y="0"/>
                </a:cubicBezTo>
                <a:cubicBezTo>
                  <a:pt x="795174" y="4405"/>
                  <a:pt x="950067" y="22541"/>
                  <a:pt x="1145769" y="0"/>
                </a:cubicBezTo>
                <a:cubicBezTo>
                  <a:pt x="1301850" y="7702"/>
                  <a:pt x="1499974" y="-70469"/>
                  <a:pt x="1845961" y="0"/>
                </a:cubicBezTo>
                <a:cubicBezTo>
                  <a:pt x="2191264" y="15313"/>
                  <a:pt x="2307232" y="-97"/>
                  <a:pt x="2450673" y="0"/>
                </a:cubicBezTo>
                <a:cubicBezTo>
                  <a:pt x="2596405" y="-19465"/>
                  <a:pt x="3033067" y="-31048"/>
                  <a:pt x="3182692" y="0"/>
                </a:cubicBezTo>
                <a:cubicBezTo>
                  <a:pt x="3182066" y="4696"/>
                  <a:pt x="3183370" y="10269"/>
                  <a:pt x="3182692" y="18288"/>
                </a:cubicBezTo>
                <a:cubicBezTo>
                  <a:pt x="3091120" y="-23022"/>
                  <a:pt x="2811074" y="61693"/>
                  <a:pt x="2546154" y="18288"/>
                </a:cubicBezTo>
                <a:cubicBezTo>
                  <a:pt x="2285186" y="27529"/>
                  <a:pt x="2090205" y="-22321"/>
                  <a:pt x="1845961" y="18288"/>
                </a:cubicBezTo>
                <a:cubicBezTo>
                  <a:pt x="1599794" y="31493"/>
                  <a:pt x="1466284" y="37447"/>
                  <a:pt x="1304904" y="18288"/>
                </a:cubicBezTo>
                <a:cubicBezTo>
                  <a:pt x="1189365" y="43775"/>
                  <a:pt x="952251" y="23461"/>
                  <a:pt x="668365" y="18288"/>
                </a:cubicBezTo>
                <a:cubicBezTo>
                  <a:pt x="407868" y="43595"/>
                  <a:pt x="284672" y="-9405"/>
                  <a:pt x="0" y="18288"/>
                </a:cubicBezTo>
                <a:cubicBezTo>
                  <a:pt x="527" y="9891"/>
                  <a:pt x="870" y="7012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108839" y="-32375"/>
                  <a:pt x="447732" y="16552"/>
                  <a:pt x="604711" y="0"/>
                </a:cubicBezTo>
                <a:cubicBezTo>
                  <a:pt x="781899" y="-548"/>
                  <a:pt x="1052060" y="7118"/>
                  <a:pt x="1241250" y="0"/>
                </a:cubicBezTo>
                <a:cubicBezTo>
                  <a:pt x="1399482" y="14083"/>
                  <a:pt x="1706293" y="54730"/>
                  <a:pt x="1909615" y="0"/>
                </a:cubicBezTo>
                <a:cubicBezTo>
                  <a:pt x="2085313" y="-24404"/>
                  <a:pt x="2264415" y="16988"/>
                  <a:pt x="2577981" y="0"/>
                </a:cubicBezTo>
                <a:cubicBezTo>
                  <a:pt x="2926098" y="-10318"/>
                  <a:pt x="3036314" y="-14769"/>
                  <a:pt x="3182692" y="0"/>
                </a:cubicBezTo>
                <a:cubicBezTo>
                  <a:pt x="3181841" y="8135"/>
                  <a:pt x="3181636" y="12730"/>
                  <a:pt x="3182692" y="18288"/>
                </a:cubicBezTo>
                <a:cubicBezTo>
                  <a:pt x="2996012" y="-1231"/>
                  <a:pt x="2669008" y="27395"/>
                  <a:pt x="2482500" y="18288"/>
                </a:cubicBezTo>
                <a:cubicBezTo>
                  <a:pt x="2296543" y="21246"/>
                  <a:pt x="1935236" y="7938"/>
                  <a:pt x="1782308" y="18288"/>
                </a:cubicBezTo>
                <a:cubicBezTo>
                  <a:pt x="1607683" y="25490"/>
                  <a:pt x="1291498" y="1369"/>
                  <a:pt x="1145769" y="18288"/>
                </a:cubicBezTo>
                <a:cubicBezTo>
                  <a:pt x="1015407" y="55325"/>
                  <a:pt x="262557" y="26571"/>
                  <a:pt x="0" y="18288"/>
                </a:cubicBezTo>
                <a:cubicBezTo>
                  <a:pt x="508" y="13336"/>
                  <a:pt x="437" y="727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04711 w 3182692"/>
                      <a:gd name="connsiteY1" fmla="*/ 0 h 18288"/>
                      <a:gd name="connsiteX2" fmla="*/ 1241250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577981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482500 w 3182692"/>
                      <a:gd name="connsiteY7" fmla="*/ 18288 h 18288"/>
                      <a:gd name="connsiteX8" fmla="*/ 1782308 w 3182692"/>
                      <a:gd name="connsiteY8" fmla="*/ 18288 h 18288"/>
                      <a:gd name="connsiteX9" fmla="*/ 1145769 w 3182692"/>
                      <a:gd name="connsiteY9" fmla="*/ 18288 h 18288"/>
                      <a:gd name="connsiteX10" fmla="*/ 0 w 3182692"/>
                      <a:gd name="connsiteY10" fmla="*/ 18288 h 18288"/>
                      <a:gd name="connsiteX11" fmla="*/ 0 w 3182692"/>
                      <a:gd name="connsiteY11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126686" y="-21366"/>
                          <a:pt x="467788" y="9025"/>
                          <a:pt x="604711" y="0"/>
                        </a:cubicBezTo>
                        <a:cubicBezTo>
                          <a:pt x="741634" y="-9025"/>
                          <a:pt x="1061620" y="6814"/>
                          <a:pt x="1241250" y="0"/>
                        </a:cubicBezTo>
                        <a:cubicBezTo>
                          <a:pt x="1420880" y="-6814"/>
                          <a:pt x="1713773" y="13383"/>
                          <a:pt x="1909615" y="0"/>
                        </a:cubicBezTo>
                        <a:cubicBezTo>
                          <a:pt x="2105457" y="-13383"/>
                          <a:pt x="2257256" y="13567"/>
                          <a:pt x="2577981" y="0"/>
                        </a:cubicBezTo>
                        <a:cubicBezTo>
                          <a:pt x="2898706" y="-13567"/>
                          <a:pt x="3026063" y="6328"/>
                          <a:pt x="3182692" y="0"/>
                        </a:cubicBezTo>
                        <a:cubicBezTo>
                          <a:pt x="3181983" y="8157"/>
                          <a:pt x="3182279" y="12125"/>
                          <a:pt x="3182692" y="18288"/>
                        </a:cubicBezTo>
                        <a:cubicBezTo>
                          <a:pt x="2998421" y="21742"/>
                          <a:pt x="2675038" y="19014"/>
                          <a:pt x="2482500" y="18288"/>
                        </a:cubicBezTo>
                        <a:cubicBezTo>
                          <a:pt x="2289962" y="17562"/>
                          <a:pt x="1930644" y="6834"/>
                          <a:pt x="1782308" y="18288"/>
                        </a:cubicBezTo>
                        <a:cubicBezTo>
                          <a:pt x="1633972" y="29742"/>
                          <a:pt x="1287388" y="-1992"/>
                          <a:pt x="1145769" y="18288"/>
                        </a:cubicBezTo>
                        <a:cubicBezTo>
                          <a:pt x="1004150" y="38568"/>
                          <a:pt x="256377" y="-37438"/>
                          <a:pt x="0" y="18288"/>
                        </a:cubicBezTo>
                        <a:cubicBezTo>
                          <a:pt x="-46" y="12483"/>
                          <a:pt x="-203" y="6491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83446" y="18201"/>
                          <a:pt x="432812" y="7290"/>
                          <a:pt x="604711" y="0"/>
                        </a:cubicBezTo>
                        <a:cubicBezTo>
                          <a:pt x="776610" y="-7290"/>
                          <a:pt x="982253" y="15478"/>
                          <a:pt x="1145769" y="0"/>
                        </a:cubicBezTo>
                        <a:cubicBezTo>
                          <a:pt x="1309285" y="-15478"/>
                          <a:pt x="1514247" y="-25520"/>
                          <a:pt x="1845961" y="0"/>
                        </a:cubicBezTo>
                        <a:cubicBezTo>
                          <a:pt x="2177675" y="25520"/>
                          <a:pt x="2297588" y="16646"/>
                          <a:pt x="2450673" y="0"/>
                        </a:cubicBezTo>
                        <a:cubicBezTo>
                          <a:pt x="2603758" y="-16646"/>
                          <a:pt x="3023048" y="-21196"/>
                          <a:pt x="3182692" y="0"/>
                        </a:cubicBezTo>
                        <a:cubicBezTo>
                          <a:pt x="3182428" y="4493"/>
                          <a:pt x="3183076" y="9472"/>
                          <a:pt x="3182692" y="18288"/>
                        </a:cubicBezTo>
                        <a:cubicBezTo>
                          <a:pt x="3039109" y="-12701"/>
                          <a:pt x="2823860" y="13848"/>
                          <a:pt x="2546154" y="18288"/>
                        </a:cubicBezTo>
                        <a:cubicBezTo>
                          <a:pt x="2268448" y="22728"/>
                          <a:pt x="2098674" y="5291"/>
                          <a:pt x="1845961" y="18288"/>
                        </a:cubicBezTo>
                        <a:cubicBezTo>
                          <a:pt x="1593248" y="31285"/>
                          <a:pt x="1456743" y="27560"/>
                          <a:pt x="1304904" y="18288"/>
                        </a:cubicBezTo>
                        <a:cubicBezTo>
                          <a:pt x="1153065" y="9016"/>
                          <a:pt x="947204" y="11126"/>
                          <a:pt x="668365" y="18288"/>
                        </a:cubicBezTo>
                        <a:cubicBezTo>
                          <a:pt x="389526" y="25450"/>
                          <a:pt x="288244" y="-4628"/>
                          <a:pt x="0" y="18288"/>
                        </a:cubicBezTo>
                        <a:cubicBezTo>
                          <a:pt x="843" y="9577"/>
                          <a:pt x="371" y="69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E883EDD-4222-F947-8CA8-E9ADCC8A6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133600"/>
            <a:ext cx="32766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DF07B3-38F7-A150-A194-540EAD0C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en-US" sz="3500" dirty="0"/>
              <a:t>Agenda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C13FF7-22F8-EF3D-9181-F44EC5B882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810948"/>
              </p:ext>
            </p:extLst>
          </p:nvPr>
        </p:nvGraphicFramePr>
        <p:xfrm>
          <a:off x="3977640" y="676656"/>
          <a:ext cx="477316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A5DAE1-E1F4-FF44-9749-F71A26B9B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82" y="2743009"/>
            <a:ext cx="3305175" cy="138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60041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17" name="Rectangle 8216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2">
            <a:extLst>
              <a:ext uri="{FF2B5EF4-FFF2-40B4-BE49-F238E27FC236}">
                <a16:creationId xmlns:a16="http://schemas.microsoft.com/office/drawing/2014/main" id="{58AA1570-3EC9-609D-9423-52F610294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011" y="3930305"/>
            <a:ext cx="2896470" cy="243724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3100" b="1" dirty="0">
                <a:solidFill>
                  <a:schemeClr val="accent2"/>
                </a:solidFill>
              </a:rPr>
              <a:t>Tenants of Public Procurement</a:t>
            </a:r>
          </a:p>
        </p:txBody>
      </p:sp>
      <p:sp>
        <p:nvSpPr>
          <p:cNvPr id="8219" name="Rectangle 8218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21" name="Rectangle 822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12780CBF-B194-BB2F-F284-32859DEAB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6" t="-13280" r="-10081" b="-11098"/>
          <a:stretch/>
        </p:blipFill>
        <p:spPr bwMode="auto">
          <a:xfrm>
            <a:off x="666444" y="305492"/>
            <a:ext cx="2448553" cy="29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 descr="Stack Of Contracts Images – Browse 27,859 Stock Photos, Vectors, and Video  | Adobe Stock">
            <a:extLst>
              <a:ext uri="{FF2B5EF4-FFF2-40B4-BE49-F238E27FC236}">
                <a16:creationId xmlns:a16="http://schemas.microsoft.com/office/drawing/2014/main" id="{E423BC93-DADC-B7EA-E3BF-36542D21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8" r="19107" b="-3"/>
          <a:stretch/>
        </p:blipFill>
        <p:spPr bwMode="auto">
          <a:xfrm>
            <a:off x="3349797" y="364143"/>
            <a:ext cx="2502714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Orange County, Florida Government - The Orange County Board of County  Commissioners meeting will begin at 9 a.m. at the County Administration  Center at 201 S Rosalind Avenue. Watch live via Orange">
            <a:extLst>
              <a:ext uri="{FF2B5EF4-FFF2-40B4-BE49-F238E27FC236}">
                <a16:creationId xmlns:a16="http://schemas.microsoft.com/office/drawing/2014/main" id="{F163771F-6254-7638-D15E-663B89149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6" r="14192" b="-3"/>
          <a:stretch/>
        </p:blipFill>
        <p:spPr bwMode="auto">
          <a:xfrm>
            <a:off x="6071817" y="364143"/>
            <a:ext cx="2502714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3" name="Rectangle 8222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452190" y="5131782"/>
            <a:ext cx="2194560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EBCB0-AB1B-3ED0-260D-3A261CB54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734" y="4176569"/>
            <a:ext cx="5050980" cy="2927695"/>
          </a:xfrm>
        </p:spPr>
        <p:txBody>
          <a:bodyPr rtlCol="0" anchor="ctr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 Transparency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 Fair and Open Competition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 Impartiality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 Integrity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 Fiduciary Responsibility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  <a:p>
            <a:pPr marL="3429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1400" dirty="0"/>
          </a:p>
          <a:p>
            <a:pPr marL="3429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4" name="Rectangle 9223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26" name="Freeform: Shape 9225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8" name="Freeform: Shape 9227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9" name="Subtitle 4">
            <a:extLst>
              <a:ext uri="{FF2B5EF4-FFF2-40B4-BE49-F238E27FC236}">
                <a16:creationId xmlns:a16="http://schemas.microsoft.com/office/drawing/2014/main" id="{8AAD317F-D0A1-3DBD-8A79-279C0D8EBBC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5711824"/>
            <a:ext cx="6193632" cy="631825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accent2"/>
                </a:solidFill>
              </a:rPr>
              <a:t>Website Resources</a:t>
            </a:r>
          </a:p>
        </p:txBody>
      </p:sp>
      <p:sp>
        <p:nvSpPr>
          <p:cNvPr id="9230" name="Rectangle 9229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EA7A0-FA3E-B219-B1F0-E7DD57C31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0"/>
          <a:stretch/>
        </p:blipFill>
        <p:spPr>
          <a:xfrm>
            <a:off x="-4823" y="669671"/>
            <a:ext cx="9144000" cy="43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FFFDA77-0ADB-AA01-F47D-B443A275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9" r="825" b="4909"/>
          <a:stretch/>
        </p:blipFill>
        <p:spPr>
          <a:xfrm>
            <a:off x="304800" y="230190"/>
            <a:ext cx="4483956" cy="406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0BC086-FAA1-510B-BA6B-C29107BD1DB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tretch/>
        </p:blipFill>
        <p:spPr>
          <a:xfrm>
            <a:off x="4114800" y="1373188"/>
            <a:ext cx="5029200" cy="5254625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709A3A2-C183-FF09-0FAC-C685D24F5732}"/>
              </a:ext>
            </a:extLst>
          </p:cNvPr>
          <p:cNvSpPr/>
          <p:nvPr/>
        </p:nvSpPr>
        <p:spPr>
          <a:xfrm>
            <a:off x="2971800" y="609600"/>
            <a:ext cx="8382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7D7ADF2-177B-BF72-E66D-BF62D34E4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>
            <a:fillRect/>
          </a:stretch>
        </p:blipFill>
        <p:spPr bwMode="auto">
          <a:xfrm>
            <a:off x="1371600" y="76200"/>
            <a:ext cx="6400800" cy="6592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C0886E0-0338-8BC6-A546-62E6FD9900EB}"/>
              </a:ext>
            </a:extLst>
          </p:cNvPr>
          <p:cNvSpPr/>
          <p:nvPr/>
        </p:nvSpPr>
        <p:spPr>
          <a:xfrm>
            <a:off x="5389563" y="5029200"/>
            <a:ext cx="1752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10134</TotalTime>
  <Words>389</Words>
  <Application>Microsoft Office PowerPoint</Application>
  <PresentationFormat>On-screen Show (4:3)</PresentationFormat>
  <Paragraphs>85</Paragraphs>
  <Slides>42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Academy Sessions</vt:lpstr>
      <vt:lpstr>Navigating the Procurement Process</vt:lpstr>
      <vt:lpstr>Agenda</vt:lpstr>
      <vt:lpstr>Tenants of Public Procurement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Meetings</vt:lpstr>
      <vt:lpstr>PowerPoint Presentation</vt:lpstr>
      <vt:lpstr>PowerPoint Presentation</vt:lpstr>
      <vt:lpstr>PowerPoint Presentation</vt:lpstr>
      <vt:lpstr>PowerPoint Presentation</vt:lpstr>
      <vt:lpstr>Procurement Overview</vt:lpstr>
      <vt:lpstr>Procurement Operations</vt:lpstr>
      <vt:lpstr>PowerPoint Presentation</vt:lpstr>
      <vt:lpstr>Procurement Thresholds</vt:lpstr>
      <vt:lpstr>Types of Procurements</vt:lpstr>
      <vt:lpstr>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 Requirements</vt:lpstr>
      <vt:lpstr>Questions</vt:lpstr>
    </vt:vector>
  </TitlesOfParts>
  <Company>Orange County BCC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Strategies for Contracting Success</dc:title>
  <dc:creator>Woodell, Carrie</dc:creator>
  <cp:lastModifiedBy>Carrie Mathes</cp:lastModifiedBy>
  <cp:revision>95</cp:revision>
  <dcterms:created xsi:type="dcterms:W3CDTF">2019-12-30T15:16:37Z</dcterms:created>
  <dcterms:modified xsi:type="dcterms:W3CDTF">2023-07-20T13:45:23Z</dcterms:modified>
</cp:coreProperties>
</file>